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93" r:id="rId12"/>
    <p:sldId id="280" r:id="rId13"/>
    <p:sldId id="281" r:id="rId14"/>
    <p:sldId id="287" r:id="rId15"/>
    <p:sldId id="282" r:id="rId16"/>
    <p:sldId id="286" r:id="rId17"/>
    <p:sldId id="294" r:id="rId18"/>
    <p:sldId id="283" r:id="rId19"/>
    <p:sldId id="288" r:id="rId20"/>
    <p:sldId id="289" r:id="rId21"/>
    <p:sldId id="290" r:id="rId22"/>
    <p:sldId id="292" r:id="rId23"/>
    <p:sldId id="291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3A42"/>
    <a:srgbClr val="3B47CD"/>
    <a:srgbClr val="2F5597"/>
    <a:srgbClr val="6238BA"/>
    <a:srgbClr val="3F8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3B805-2E2F-B143-BADE-79AEF7E88753}" v="561" dt="2020-03-29T16:35:24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452"/>
  </p:normalViewPr>
  <p:slideViewPr>
    <p:cSldViewPr snapToGrid="0">
      <p:cViewPr varScale="1">
        <p:scale>
          <a:sx n="115" d="100"/>
          <a:sy n="11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7FD91-5C3C-6F40-891A-3A54AEC20BE4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4F28-9F78-0646-9054-963D40D2E1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89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D4F28-9F78-0646-9054-963D40D2E14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1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D4F28-9F78-0646-9054-963D40D2E14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1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D4F28-9F78-0646-9054-963D40D2E14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2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51B0-3EF0-FA49-B192-EFA96BB28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1BC2E-4393-9B49-B8AC-66D447571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785D1-76E2-4645-990A-1C0BD84A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77593-95F0-D34F-BCD2-722F4F7B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49636-B5F7-9E46-AD12-1325614E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51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A990-766D-F84E-AF85-5ABD0E76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0C530-DE87-6D49-B878-3C3EC2B51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001F-6621-B448-999C-62DEB049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0753B-CF41-AF46-81BE-A8804CB0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30A1-4326-A54C-B21A-BA4A07E1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20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C5E2B7-27A8-FF44-A71F-D466C1372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57AE1-1FA7-C447-BD52-16FBB7B93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C664A-085D-6A45-B23E-71652BAC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CA291-1D12-574C-AB39-5E9D7A12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758CE-5A8B-0C49-9A26-261DE8AD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6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E45B-8133-B244-9E93-CF2E099E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0B98-720E-B746-9FC9-D0CCC106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567D-489D-404D-99A4-7B8C456D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A61E-2564-CE4C-BEEA-DD0D4AF7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6C4AE-6DE9-6B4A-BED9-81BF0388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38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B36-8A08-654F-A974-6D7E0E1D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6CD8A-8E40-5245-92C6-FC4574306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FFD55-0A82-454A-964B-E8AAB377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9972C-3B68-3944-A7B9-8560A1056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B269-0FB2-494F-8C36-7FDD745D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57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4C00-0386-8343-8113-8137B43B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8F873-4763-BF4F-B8C0-CB242D8AC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08A2F-38B6-1B4E-9FAE-D48A9D1B8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52C30-C8B4-B042-BF11-14FC0034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279FD-4071-A840-B6FE-8A635CD6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152AA-B2A7-3643-AE26-8D7FAC1A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7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5AC8-75EB-864D-84D6-522B9479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3A79C-9657-9B48-8FB6-88EE6F00E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4BEF0-EE34-9C47-9246-BCE40DCD5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43CA1-02EE-AA4A-ABC5-A5957CA03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83F1A-0196-F44D-AAFF-7BABE822D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BA602-1581-6442-A07E-D578B55D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18803-5B97-8046-B869-60AB90E5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2D820-AAC7-0E46-A4ED-7F06D55B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33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04B3-A07D-8D48-9614-FAD981B0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9241C-BA2A-5F41-9439-8EFFFFAD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15C8-D60C-B749-96D5-799289B4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CFA8F-1509-394B-A59E-68A71B5B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7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AE0AA-15CA-914B-82A1-72F5B0AB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E3156-4CAE-D14B-8256-88522D96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AEA90-C73B-2647-BFCD-C3694A8E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4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3CA7-91E0-5F4F-AC52-761C0A74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E34D9-C9D7-2A40-8D51-F41FC698C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D4225-7DC4-2E45-9855-A1DCFCEB0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71CA7-109D-8542-AE50-7470A209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EDEEF-FF47-9348-9D9C-072BCE74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52FA1-D176-8049-BB5F-D42DA9EF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56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D768-0FC7-2B4F-96E8-5CA825B1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7BE940-B93E-A347-B727-2C4691D6E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44D60-18DD-AE4B-83BE-049CE25C8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D1AEB-1B02-444D-A48E-B26A433C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7BE5D-771A-3D47-A05C-2BE1213E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E3C34-DEAF-3848-85C8-B065375E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70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A6C8B-777F-C24E-B7C1-61DE0C20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7DD5-7874-1948-87C6-9FEB411A3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BD7C4-8EF4-334D-A5E5-94A840DC7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96388-3DDA-EB44-92CA-7F68FB87412D}" type="datetimeFigureOut">
              <a:rPr lang="en-GB" smtClean="0"/>
              <a:t>29/03/2020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9CDE-7B35-CF40-A22E-8846FE376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F7F2E-FA6B-AD42-BCF9-93AD692DA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C5CE-0903-1846-9B96-A65DDB3DA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84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FBC919-A577-4F49-A0C1-462AE1E74B34}"/>
              </a:ext>
            </a:extLst>
          </p:cNvPr>
          <p:cNvSpPr/>
          <p:nvPr/>
        </p:nvSpPr>
        <p:spPr>
          <a:xfrm>
            <a:off x="2724639" y="4542807"/>
            <a:ext cx="9467361" cy="1562100"/>
          </a:xfrm>
          <a:prstGeom prst="rect">
            <a:avLst/>
          </a:prstGeom>
          <a:solidFill>
            <a:srgbClr val="FEC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F777B71D-3E83-FF40-9438-7B080B054FAB}"/>
              </a:ext>
            </a:extLst>
          </p:cNvPr>
          <p:cNvSpPr/>
          <p:nvPr/>
        </p:nvSpPr>
        <p:spPr>
          <a:xfrm>
            <a:off x="0" y="4542807"/>
            <a:ext cx="4286739" cy="1558056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81E17-C760-6843-8214-1F66FEB475FC}"/>
              </a:ext>
            </a:extLst>
          </p:cNvPr>
          <p:cNvSpPr txBox="1"/>
          <p:nvPr/>
        </p:nvSpPr>
        <p:spPr>
          <a:xfrm>
            <a:off x="4341924" y="1312493"/>
            <a:ext cx="63260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>
                <a:solidFill>
                  <a:srgbClr val="FEC23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ITSA GOURDS </a:t>
            </a:r>
            <a:br>
              <a:rPr lang="en-US" sz="4400">
                <a:solidFill>
                  <a:srgbClr val="FEC23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>
                <a:solidFill>
                  <a:srgbClr val="50BD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Mask E-Commerce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FCA8A-A568-784D-A21E-115B6B43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08" y="910381"/>
            <a:ext cx="2278029" cy="6508653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20911-41EC-3641-A35F-87146DEC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261" y="3315043"/>
            <a:ext cx="7547739" cy="3634129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4B21A79-1BF3-0241-9640-3DC7C9B4B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915" y="1880763"/>
            <a:ext cx="971599" cy="97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6C23E-CF3D-BF45-BEC8-0283E0528C4F}"/>
              </a:ext>
            </a:extLst>
          </p:cNvPr>
          <p:cNvSpPr txBox="1"/>
          <p:nvPr/>
        </p:nvSpPr>
        <p:spPr>
          <a:xfrm>
            <a:off x="10628972" y="5085200"/>
            <a:ext cx="1550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Lee Wei Han Sean</a:t>
            </a:r>
          </a:p>
          <a:p>
            <a:pPr algn="r"/>
            <a:r>
              <a:rPr lang="en-GB" sz="1200" dirty="0"/>
              <a:t>Li KangZheng</a:t>
            </a:r>
          </a:p>
          <a:p>
            <a:pPr algn="r"/>
            <a:r>
              <a:rPr lang="en-GB" sz="1200" dirty="0" err="1"/>
              <a:t>Seow</a:t>
            </a:r>
            <a:r>
              <a:rPr lang="en-GB" sz="1200" dirty="0"/>
              <a:t> Jian Liang Job</a:t>
            </a:r>
          </a:p>
          <a:p>
            <a:pPr algn="r"/>
            <a:r>
              <a:rPr lang="en-GB" sz="1200" dirty="0"/>
              <a:t>Wayne </a:t>
            </a:r>
            <a:r>
              <a:rPr lang="en-GB" sz="1200" dirty="0" err="1"/>
              <a:t>Loh</a:t>
            </a:r>
            <a:endParaRPr lang="en-GB" sz="1200" dirty="0"/>
          </a:p>
          <a:p>
            <a:pPr algn="r"/>
            <a:r>
              <a:rPr lang="en-GB" sz="1200" dirty="0"/>
              <a:t>Wong Xian Rui Abel</a:t>
            </a:r>
          </a:p>
        </p:txBody>
      </p:sp>
    </p:spTree>
    <p:extLst>
      <p:ext uri="{BB962C8B-B14F-4D97-AF65-F5344CB8AC3E}">
        <p14:creationId xmlns:p14="http://schemas.microsoft.com/office/powerpoint/2010/main" val="398393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B6E25CBA-8AC2-0446-A353-57902A8B4111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533A96-75BD-F447-B8C4-BE952F8CE36A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6154618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Ease of Maintainability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14748-8C51-7042-9965-E3A19CC25210}"/>
              </a:ext>
            </a:extLst>
          </p:cNvPr>
          <p:cNvSpPr/>
          <p:nvPr/>
        </p:nvSpPr>
        <p:spPr>
          <a:xfrm>
            <a:off x="120922" y="2592887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9D4C3F-B462-5343-91BB-E17B33E3AC19}"/>
              </a:ext>
            </a:extLst>
          </p:cNvPr>
          <p:cNvSpPr/>
          <p:nvPr/>
        </p:nvSpPr>
        <p:spPr>
          <a:xfrm>
            <a:off x="419167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Architectural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C17CF7-B33E-244D-A08D-52EEB903E221}"/>
              </a:ext>
            </a:extLst>
          </p:cNvPr>
          <p:cNvSpPr/>
          <p:nvPr/>
        </p:nvSpPr>
        <p:spPr>
          <a:xfrm>
            <a:off x="3118980" y="2592887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243C082-ECBE-AC44-90EE-35734F33E40B}"/>
              </a:ext>
            </a:extLst>
          </p:cNvPr>
          <p:cNvSpPr/>
          <p:nvPr/>
        </p:nvSpPr>
        <p:spPr>
          <a:xfrm>
            <a:off x="3417225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Microservices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DF415-D454-764B-8763-47768AA79B7E}"/>
              </a:ext>
            </a:extLst>
          </p:cNvPr>
          <p:cNvSpPr txBox="1"/>
          <p:nvPr/>
        </p:nvSpPr>
        <p:spPr>
          <a:xfrm>
            <a:off x="212943" y="3441526"/>
            <a:ext cx="27306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Logical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Business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Data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Tiered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Client &gt; Proxy &gt; 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D965D-3D6C-5643-B566-D3696C6574F3}"/>
              </a:ext>
            </a:extLst>
          </p:cNvPr>
          <p:cNvSpPr txBox="1"/>
          <p:nvPr/>
        </p:nvSpPr>
        <p:spPr>
          <a:xfrm>
            <a:off x="3227620" y="3444452"/>
            <a:ext cx="2730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Microservice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Decoupled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Testing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C1F7B-D7DA-704B-82C3-968BE0C9677A}"/>
              </a:ext>
            </a:extLst>
          </p:cNvPr>
          <p:cNvSpPr/>
          <p:nvPr/>
        </p:nvSpPr>
        <p:spPr>
          <a:xfrm>
            <a:off x="6117038" y="2592886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E12541E-112B-BB48-B1F6-66B24F4456C4}"/>
              </a:ext>
            </a:extLst>
          </p:cNvPr>
          <p:cNvSpPr/>
          <p:nvPr/>
        </p:nvSpPr>
        <p:spPr>
          <a:xfrm>
            <a:off x="6427809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Design Patterns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7E60E-4F8A-244A-93CB-8E3950F31BB5}"/>
              </a:ext>
            </a:extLst>
          </p:cNvPr>
          <p:cNvSpPr txBox="1"/>
          <p:nvPr/>
        </p:nvSpPr>
        <p:spPr>
          <a:xfrm>
            <a:off x="6219415" y="3425033"/>
            <a:ext cx="27306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Singleton Design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Improve database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Façade Design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Hide complexity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C58A40-CD0E-7444-88E2-F76B6DC85D69}"/>
              </a:ext>
            </a:extLst>
          </p:cNvPr>
          <p:cNvSpPr/>
          <p:nvPr/>
        </p:nvSpPr>
        <p:spPr>
          <a:xfrm>
            <a:off x="9127622" y="2592887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3D6215F-7703-E548-AF8A-8AA53BA94BB8}"/>
              </a:ext>
            </a:extLst>
          </p:cNvPr>
          <p:cNvSpPr/>
          <p:nvPr/>
        </p:nvSpPr>
        <p:spPr>
          <a:xfrm>
            <a:off x="9425867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Multi-tenancy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4D087-107A-5D47-B7ED-2D3CB963CC8B}"/>
              </a:ext>
            </a:extLst>
          </p:cNvPr>
          <p:cNvSpPr txBox="1"/>
          <p:nvPr/>
        </p:nvSpPr>
        <p:spPr>
          <a:xfrm>
            <a:off x="9229999" y="3441526"/>
            <a:ext cx="2730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Common database for all backend API instance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In the event of database failure, auto recovery procedure will spin up a new instance</a:t>
            </a:r>
          </a:p>
        </p:txBody>
      </p:sp>
    </p:spTree>
    <p:extLst>
      <p:ext uri="{BB962C8B-B14F-4D97-AF65-F5344CB8AC3E}">
        <p14:creationId xmlns:p14="http://schemas.microsoft.com/office/powerpoint/2010/main" val="360398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B6E25CBA-8AC2-0446-A353-57902A8B4111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533A96-75BD-F447-B8C4-BE952F8CE36A}"/>
              </a:ext>
            </a:extLst>
          </p:cNvPr>
          <p:cNvSpPr txBox="1">
            <a:spLocks/>
          </p:cNvSpPr>
          <p:nvPr/>
        </p:nvSpPr>
        <p:spPr>
          <a:xfrm>
            <a:off x="272858" y="513125"/>
            <a:ext cx="6154618" cy="10530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Other maintainability 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designs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5EBD2F-625D-1540-B59D-78E7996345D5}"/>
              </a:ext>
            </a:extLst>
          </p:cNvPr>
          <p:cNvSpPr/>
          <p:nvPr/>
        </p:nvSpPr>
        <p:spPr>
          <a:xfrm>
            <a:off x="1425303" y="3081621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CCDC00-BD5B-9F4F-977F-D7C845A85589}"/>
              </a:ext>
            </a:extLst>
          </p:cNvPr>
          <p:cNvSpPr/>
          <p:nvPr/>
        </p:nvSpPr>
        <p:spPr>
          <a:xfrm>
            <a:off x="885304" y="3462890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27" name="Graphic 15">
            <a:extLst>
              <a:ext uri="{FF2B5EF4-FFF2-40B4-BE49-F238E27FC236}">
                <a16:creationId xmlns:a16="http://schemas.microsoft.com/office/drawing/2014/main" id="{E9C8CD67-0DFE-E446-AD04-D12EFB68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254" y="3644840"/>
            <a:ext cx="716099" cy="7160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619EE5-5B49-964A-AA17-4BD996F8ED06}"/>
              </a:ext>
            </a:extLst>
          </p:cNvPr>
          <p:cNvSpPr txBox="1"/>
          <p:nvPr/>
        </p:nvSpPr>
        <p:spPr>
          <a:xfrm>
            <a:off x="2206864" y="3418667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</a:rPr>
              <a:t>README.md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Readme file for future deployments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8BE6436-0DCF-BE4C-8C4A-7742E61AEAAC}"/>
              </a:ext>
            </a:extLst>
          </p:cNvPr>
          <p:cNvSpPr/>
          <p:nvPr/>
        </p:nvSpPr>
        <p:spPr>
          <a:xfrm>
            <a:off x="6785525" y="3081621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95A2C2-1A91-3243-B9A5-0C72122A63EA}"/>
              </a:ext>
            </a:extLst>
          </p:cNvPr>
          <p:cNvSpPr/>
          <p:nvPr/>
        </p:nvSpPr>
        <p:spPr>
          <a:xfrm>
            <a:off x="6245526" y="3462890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4D4D3521-B4B6-2848-AABF-CA73F54C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29454" y="3646818"/>
            <a:ext cx="712142" cy="7121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C0B11B-FEDA-B04C-AF6D-9F9F4A15A4A4}"/>
              </a:ext>
            </a:extLst>
          </p:cNvPr>
          <p:cNvSpPr txBox="1"/>
          <p:nvPr/>
        </p:nvSpPr>
        <p:spPr>
          <a:xfrm>
            <a:off x="7580778" y="3371947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API Naming Convention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Follow best-practices for readability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4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4A8726-6242-E94D-A6FB-961A508CB2A0}"/>
              </a:ext>
            </a:extLst>
          </p:cNvPr>
          <p:cNvGrpSpPr/>
          <p:nvPr/>
        </p:nvGrpSpPr>
        <p:grpSpPr>
          <a:xfrm>
            <a:off x="5803727" y="-12526"/>
            <a:ext cx="6400799" cy="6925676"/>
            <a:chOff x="5628001" y="626301"/>
            <a:chExt cx="5436656" cy="5882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A77748-058F-0C48-A8FA-DBF657ED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8002" y="626301"/>
              <a:ext cx="5436655" cy="41210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5BDBDD-D123-5D4E-97FB-6EBDEFAA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8001" y="4747364"/>
              <a:ext cx="5436656" cy="1761409"/>
            </a:xfrm>
            <a:prstGeom prst="rect">
              <a:avLst/>
            </a:prstGeom>
          </p:spPr>
        </p:pic>
      </p:grpSp>
      <p:sp>
        <p:nvSpPr>
          <p:cNvPr id="9" name="Pentagon 8">
            <a:extLst>
              <a:ext uri="{FF2B5EF4-FFF2-40B4-BE49-F238E27FC236}">
                <a16:creationId xmlns:a16="http://schemas.microsoft.com/office/drawing/2014/main" id="{E2ADCD5B-6FDD-DB47-AD2F-7CC38C6F1CB3}"/>
              </a:ext>
            </a:extLst>
          </p:cNvPr>
          <p:cNvSpPr/>
          <p:nvPr/>
        </p:nvSpPr>
        <p:spPr>
          <a:xfrm>
            <a:off x="-1" y="370229"/>
            <a:ext cx="5649239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3265BE-954E-054A-8397-0407FD14B230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6154618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Design Pattern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B579F-6EED-2744-8302-36077DC5B486}"/>
              </a:ext>
            </a:extLst>
          </p:cNvPr>
          <p:cNvSpPr/>
          <p:nvPr/>
        </p:nvSpPr>
        <p:spPr>
          <a:xfrm>
            <a:off x="1510177" y="2770764"/>
            <a:ext cx="2628882" cy="10995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Singleton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B556E-1D48-5749-B251-CA216DA2900C}"/>
              </a:ext>
            </a:extLst>
          </p:cNvPr>
          <p:cNvSpPr/>
          <p:nvPr/>
        </p:nvSpPr>
        <p:spPr>
          <a:xfrm>
            <a:off x="1510177" y="4289612"/>
            <a:ext cx="2628882" cy="10995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Façade</a:t>
            </a:r>
          </a:p>
        </p:txBody>
      </p:sp>
    </p:spTree>
    <p:extLst>
      <p:ext uri="{BB962C8B-B14F-4D97-AF65-F5344CB8AC3E}">
        <p14:creationId xmlns:p14="http://schemas.microsoft.com/office/powerpoint/2010/main" val="295700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8E9AECA8-3C6F-A840-9832-C0369BA50D10}"/>
              </a:ext>
            </a:extLst>
          </p:cNvPr>
          <p:cNvSpPr/>
          <p:nvPr/>
        </p:nvSpPr>
        <p:spPr>
          <a:xfrm>
            <a:off x="0" y="4034806"/>
            <a:ext cx="12192000" cy="1939273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14DA6-2CED-A048-92DB-C8EE481B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25414"/>
            <a:ext cx="10515600" cy="1558056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Availability Design and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Implementation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1FADBE6-FEBF-074F-BCD2-17AA7DB949C2}"/>
              </a:ext>
            </a:extLst>
          </p:cNvPr>
          <p:cNvGrpSpPr/>
          <p:nvPr/>
        </p:nvGrpSpPr>
        <p:grpSpPr>
          <a:xfrm>
            <a:off x="7376299" y="927159"/>
            <a:ext cx="3968107" cy="5003682"/>
            <a:chOff x="2127894" y="975482"/>
            <a:chExt cx="3968107" cy="5003682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6A419037-E874-7746-9990-1AFE5AC7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6304" y="3398841"/>
              <a:ext cx="1969697" cy="671879"/>
            </a:xfrm>
            <a:custGeom>
              <a:avLst/>
              <a:gdLst>
                <a:gd name="T0" fmla="*/ 0 w 937"/>
                <a:gd name="T1" fmla="*/ 15 h 319"/>
                <a:gd name="T2" fmla="*/ 888 w 937"/>
                <a:gd name="T3" fmla="*/ 15 h 319"/>
                <a:gd name="T4" fmla="*/ 922 w 937"/>
                <a:gd name="T5" fmla="*/ 50 h 319"/>
                <a:gd name="T6" fmla="*/ 888 w 937"/>
                <a:gd name="T7" fmla="*/ 84 h 319"/>
                <a:gd name="T8" fmla="*/ 709 w 937"/>
                <a:gd name="T9" fmla="*/ 84 h 319"/>
                <a:gd name="T10" fmla="*/ 675 w 937"/>
                <a:gd name="T11" fmla="*/ 119 h 319"/>
                <a:gd name="T12" fmla="*/ 675 w 937"/>
                <a:gd name="T13" fmla="*/ 319 h 319"/>
                <a:gd name="T14" fmla="*/ 690 w 937"/>
                <a:gd name="T15" fmla="*/ 319 h 319"/>
                <a:gd name="T16" fmla="*/ 690 w 937"/>
                <a:gd name="T17" fmla="*/ 119 h 319"/>
                <a:gd name="T18" fmla="*/ 709 w 937"/>
                <a:gd name="T19" fmla="*/ 100 h 319"/>
                <a:gd name="T20" fmla="*/ 888 w 937"/>
                <a:gd name="T21" fmla="*/ 100 h 319"/>
                <a:gd name="T22" fmla="*/ 937 w 937"/>
                <a:gd name="T23" fmla="*/ 50 h 319"/>
                <a:gd name="T24" fmla="*/ 888 w 937"/>
                <a:gd name="T25" fmla="*/ 0 h 319"/>
                <a:gd name="T26" fmla="*/ 0 w 937"/>
                <a:gd name="T2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7" h="319">
                  <a:moveTo>
                    <a:pt x="0" y="15"/>
                  </a:moveTo>
                  <a:cubicBezTo>
                    <a:pt x="888" y="15"/>
                    <a:pt x="888" y="15"/>
                    <a:pt x="888" y="15"/>
                  </a:cubicBezTo>
                  <a:cubicBezTo>
                    <a:pt x="907" y="15"/>
                    <a:pt x="922" y="31"/>
                    <a:pt x="922" y="50"/>
                  </a:cubicBezTo>
                  <a:cubicBezTo>
                    <a:pt x="922" y="69"/>
                    <a:pt x="907" y="84"/>
                    <a:pt x="888" y="84"/>
                  </a:cubicBezTo>
                  <a:cubicBezTo>
                    <a:pt x="709" y="84"/>
                    <a:pt x="709" y="84"/>
                    <a:pt x="709" y="84"/>
                  </a:cubicBezTo>
                  <a:cubicBezTo>
                    <a:pt x="690" y="84"/>
                    <a:pt x="675" y="100"/>
                    <a:pt x="675" y="119"/>
                  </a:cubicBezTo>
                  <a:cubicBezTo>
                    <a:pt x="675" y="138"/>
                    <a:pt x="675" y="319"/>
                    <a:pt x="675" y="319"/>
                  </a:cubicBezTo>
                  <a:cubicBezTo>
                    <a:pt x="690" y="319"/>
                    <a:pt x="690" y="319"/>
                    <a:pt x="690" y="319"/>
                  </a:cubicBezTo>
                  <a:cubicBezTo>
                    <a:pt x="690" y="319"/>
                    <a:pt x="690" y="130"/>
                    <a:pt x="690" y="119"/>
                  </a:cubicBezTo>
                  <a:cubicBezTo>
                    <a:pt x="690" y="108"/>
                    <a:pt x="698" y="100"/>
                    <a:pt x="709" y="100"/>
                  </a:cubicBezTo>
                  <a:cubicBezTo>
                    <a:pt x="888" y="100"/>
                    <a:pt x="888" y="100"/>
                    <a:pt x="888" y="100"/>
                  </a:cubicBezTo>
                  <a:cubicBezTo>
                    <a:pt x="915" y="100"/>
                    <a:pt x="937" y="77"/>
                    <a:pt x="937" y="50"/>
                  </a:cubicBezTo>
                  <a:cubicBezTo>
                    <a:pt x="937" y="22"/>
                    <a:pt x="915" y="0"/>
                    <a:pt x="88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27FDFD85-3C22-DF4A-B903-F846C2E8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114" y="4042007"/>
              <a:ext cx="181848" cy="637424"/>
            </a:xfrm>
            <a:custGeom>
              <a:avLst/>
              <a:gdLst>
                <a:gd name="T0" fmla="*/ 18 w 87"/>
                <a:gd name="T1" fmla="*/ 0 h 303"/>
                <a:gd name="T2" fmla="*/ 87 w 87"/>
                <a:gd name="T3" fmla="*/ 69 h 303"/>
                <a:gd name="T4" fmla="*/ 87 w 87"/>
                <a:gd name="T5" fmla="*/ 234 h 303"/>
                <a:gd name="T6" fmla="*/ 18 w 87"/>
                <a:gd name="T7" fmla="*/ 303 h 303"/>
                <a:gd name="T8" fmla="*/ 0 w 87"/>
                <a:gd name="T9" fmla="*/ 303 h 303"/>
                <a:gd name="T10" fmla="*/ 0 w 87"/>
                <a:gd name="T11" fmla="*/ 0 h 303"/>
                <a:gd name="T12" fmla="*/ 18 w 8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03">
                  <a:moveTo>
                    <a:pt x="18" y="0"/>
                  </a:moveTo>
                  <a:cubicBezTo>
                    <a:pt x="56" y="0"/>
                    <a:pt x="87" y="31"/>
                    <a:pt x="87" y="69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7" y="272"/>
                    <a:pt x="56" y="303"/>
                    <a:pt x="18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64329CA2-D3A7-7F48-8AD4-CCE92E642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352" y="4042007"/>
              <a:ext cx="183762" cy="637424"/>
            </a:xfrm>
            <a:custGeom>
              <a:avLst/>
              <a:gdLst>
                <a:gd name="T0" fmla="*/ 69 w 87"/>
                <a:gd name="T1" fmla="*/ 0 h 303"/>
                <a:gd name="T2" fmla="*/ 87 w 87"/>
                <a:gd name="T3" fmla="*/ 0 h 303"/>
                <a:gd name="T4" fmla="*/ 87 w 87"/>
                <a:gd name="T5" fmla="*/ 303 h 303"/>
                <a:gd name="T6" fmla="*/ 69 w 87"/>
                <a:gd name="T7" fmla="*/ 303 h 303"/>
                <a:gd name="T8" fmla="*/ 0 w 87"/>
                <a:gd name="T9" fmla="*/ 234 h 303"/>
                <a:gd name="T10" fmla="*/ 0 w 87"/>
                <a:gd name="T11" fmla="*/ 69 h 303"/>
                <a:gd name="T12" fmla="*/ 69 w 87"/>
                <a:gd name="T13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03">
                  <a:moveTo>
                    <a:pt x="69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7" y="303"/>
                    <a:pt x="87" y="303"/>
                    <a:pt x="87" y="303"/>
                  </a:cubicBezTo>
                  <a:cubicBezTo>
                    <a:pt x="69" y="303"/>
                    <a:pt x="69" y="303"/>
                    <a:pt x="69" y="303"/>
                  </a:cubicBezTo>
                  <a:cubicBezTo>
                    <a:pt x="31" y="303"/>
                    <a:pt x="0" y="272"/>
                    <a:pt x="0" y="2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F50B1B9D-DA4B-AE48-9505-610981DAF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115" y="4147287"/>
              <a:ext cx="47855" cy="128250"/>
            </a:xfrm>
            <a:custGeom>
              <a:avLst/>
              <a:gdLst>
                <a:gd name="T0" fmla="*/ 23 w 23"/>
                <a:gd name="T1" fmla="*/ 23 h 61"/>
                <a:gd name="T2" fmla="*/ 23 w 23"/>
                <a:gd name="T3" fmla="*/ 38 h 61"/>
                <a:gd name="T4" fmla="*/ 0 w 23"/>
                <a:gd name="T5" fmla="*/ 61 h 61"/>
                <a:gd name="T6" fmla="*/ 0 w 23"/>
                <a:gd name="T7" fmla="*/ 0 h 61"/>
                <a:gd name="T8" fmla="*/ 23 w 23"/>
                <a:gd name="T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61">
                  <a:moveTo>
                    <a:pt x="23" y="23"/>
                  </a:moveTo>
                  <a:cubicBezTo>
                    <a:pt x="23" y="38"/>
                    <a:pt x="23" y="38"/>
                    <a:pt x="23" y="38"/>
                  </a:cubicBezTo>
                  <a:cubicBezTo>
                    <a:pt x="23" y="51"/>
                    <a:pt x="13" y="61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23" y="10"/>
                    <a:pt x="23" y="23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A3F5CE19-8738-5644-ADF5-01E0B4843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260" y="4147287"/>
              <a:ext cx="47855" cy="128250"/>
            </a:xfrm>
            <a:custGeom>
              <a:avLst/>
              <a:gdLst>
                <a:gd name="T0" fmla="*/ 23 w 23"/>
                <a:gd name="T1" fmla="*/ 0 h 61"/>
                <a:gd name="T2" fmla="*/ 23 w 23"/>
                <a:gd name="T3" fmla="*/ 0 h 61"/>
                <a:gd name="T4" fmla="*/ 23 w 23"/>
                <a:gd name="T5" fmla="*/ 61 h 61"/>
                <a:gd name="T6" fmla="*/ 23 w 23"/>
                <a:gd name="T7" fmla="*/ 61 h 61"/>
                <a:gd name="T8" fmla="*/ 0 w 23"/>
                <a:gd name="T9" fmla="*/ 38 h 61"/>
                <a:gd name="T10" fmla="*/ 0 w 23"/>
                <a:gd name="T11" fmla="*/ 23 h 61"/>
                <a:gd name="T12" fmla="*/ 23 w 23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61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10" y="61"/>
                    <a:pt x="0" y="51"/>
                    <a:pt x="0" y="3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3B88DD9C-7C17-5E4E-8820-E211CD470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212" y="2987291"/>
              <a:ext cx="874783" cy="382837"/>
            </a:xfrm>
            <a:custGeom>
              <a:avLst/>
              <a:gdLst>
                <a:gd name="T0" fmla="*/ 45 w 416"/>
                <a:gd name="T1" fmla="*/ 0 h 182"/>
                <a:gd name="T2" fmla="*/ 0 w 416"/>
                <a:gd name="T3" fmla="*/ 182 h 182"/>
                <a:gd name="T4" fmla="*/ 416 w 416"/>
                <a:gd name="T5" fmla="*/ 182 h 182"/>
                <a:gd name="T6" fmla="*/ 372 w 416"/>
                <a:gd name="T7" fmla="*/ 0 h 182"/>
                <a:gd name="T8" fmla="*/ 45 w 416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182">
                  <a:moveTo>
                    <a:pt x="45" y="0"/>
                  </a:moveTo>
                  <a:cubicBezTo>
                    <a:pt x="30" y="60"/>
                    <a:pt x="15" y="121"/>
                    <a:pt x="0" y="182"/>
                  </a:cubicBezTo>
                  <a:cubicBezTo>
                    <a:pt x="139" y="182"/>
                    <a:pt x="277" y="182"/>
                    <a:pt x="416" y="182"/>
                  </a:cubicBezTo>
                  <a:cubicBezTo>
                    <a:pt x="401" y="121"/>
                    <a:pt x="386" y="60"/>
                    <a:pt x="372" y="0"/>
                  </a:cubicBezTo>
                  <a:cubicBezTo>
                    <a:pt x="263" y="0"/>
                    <a:pt x="154" y="0"/>
                    <a:pt x="45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23CBBB10-6FE1-A84A-BF5A-A73CF6DA3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673" y="3364386"/>
              <a:ext cx="1073858" cy="70825"/>
            </a:xfrm>
            <a:custGeom>
              <a:avLst/>
              <a:gdLst>
                <a:gd name="T0" fmla="*/ 489 w 510"/>
                <a:gd name="T1" fmla="*/ 0 h 34"/>
                <a:gd name="T2" fmla="*/ 21 w 510"/>
                <a:gd name="T3" fmla="*/ 0 h 34"/>
                <a:gd name="T4" fmla="*/ 0 w 510"/>
                <a:gd name="T5" fmla="*/ 25 h 34"/>
                <a:gd name="T6" fmla="*/ 0 w 510"/>
                <a:gd name="T7" fmla="*/ 34 h 34"/>
                <a:gd name="T8" fmla="*/ 510 w 510"/>
                <a:gd name="T9" fmla="*/ 34 h 34"/>
                <a:gd name="T10" fmla="*/ 510 w 510"/>
                <a:gd name="T11" fmla="*/ 25 h 34"/>
                <a:gd name="T12" fmla="*/ 489 w 510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34">
                  <a:moveTo>
                    <a:pt x="48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1"/>
                    <a:pt x="0" y="2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10" y="34"/>
                    <a:pt x="510" y="34"/>
                    <a:pt x="510" y="34"/>
                  </a:cubicBezTo>
                  <a:cubicBezTo>
                    <a:pt x="510" y="25"/>
                    <a:pt x="510" y="25"/>
                    <a:pt x="510" y="25"/>
                  </a:cubicBezTo>
                  <a:cubicBezTo>
                    <a:pt x="510" y="11"/>
                    <a:pt x="501" y="0"/>
                    <a:pt x="48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D1EC5821-1002-594B-9F39-6BB48EEDB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894" y="2837984"/>
              <a:ext cx="2957416" cy="283300"/>
            </a:xfrm>
            <a:custGeom>
              <a:avLst/>
              <a:gdLst>
                <a:gd name="T0" fmla="*/ 0 w 1406"/>
                <a:gd name="T1" fmla="*/ 0 h 135"/>
                <a:gd name="T2" fmla="*/ 0 w 1406"/>
                <a:gd name="T3" fmla="*/ 100 h 135"/>
                <a:gd name="T4" fmla="*/ 35 w 1406"/>
                <a:gd name="T5" fmla="*/ 135 h 135"/>
                <a:gd name="T6" fmla="*/ 1371 w 1406"/>
                <a:gd name="T7" fmla="*/ 135 h 135"/>
                <a:gd name="T8" fmla="*/ 1406 w 1406"/>
                <a:gd name="T9" fmla="*/ 100 h 135"/>
                <a:gd name="T10" fmla="*/ 1406 w 1406"/>
                <a:gd name="T11" fmla="*/ 0 h 135"/>
                <a:gd name="T12" fmla="*/ 0 w 1406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6" h="135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19"/>
                    <a:pt x="15" y="135"/>
                    <a:pt x="35" y="135"/>
                  </a:cubicBezTo>
                  <a:cubicBezTo>
                    <a:pt x="1371" y="135"/>
                    <a:pt x="1371" y="135"/>
                    <a:pt x="1371" y="135"/>
                  </a:cubicBezTo>
                  <a:cubicBezTo>
                    <a:pt x="1391" y="135"/>
                    <a:pt x="1406" y="119"/>
                    <a:pt x="1406" y="100"/>
                  </a:cubicBezTo>
                  <a:cubicBezTo>
                    <a:pt x="1406" y="0"/>
                    <a:pt x="1406" y="0"/>
                    <a:pt x="14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27B386DC-7B2A-0540-A7DC-0CC382DED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894" y="975482"/>
              <a:ext cx="2957416" cy="1862503"/>
            </a:xfrm>
            <a:custGeom>
              <a:avLst/>
              <a:gdLst>
                <a:gd name="T0" fmla="*/ 1406 w 1406"/>
                <a:gd name="T1" fmla="*/ 886 h 886"/>
                <a:gd name="T2" fmla="*/ 1406 w 1406"/>
                <a:gd name="T3" fmla="*/ 35 h 886"/>
                <a:gd name="T4" fmla="*/ 1371 w 1406"/>
                <a:gd name="T5" fmla="*/ 0 h 886"/>
                <a:gd name="T6" fmla="*/ 35 w 1406"/>
                <a:gd name="T7" fmla="*/ 0 h 886"/>
                <a:gd name="T8" fmla="*/ 0 w 1406"/>
                <a:gd name="T9" fmla="*/ 35 h 886"/>
                <a:gd name="T10" fmla="*/ 0 w 1406"/>
                <a:gd name="T11" fmla="*/ 886 h 886"/>
                <a:gd name="T12" fmla="*/ 1406 w 1406"/>
                <a:gd name="T1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6" h="886">
                  <a:moveTo>
                    <a:pt x="1406" y="886"/>
                  </a:moveTo>
                  <a:cubicBezTo>
                    <a:pt x="1406" y="35"/>
                    <a:pt x="1406" y="35"/>
                    <a:pt x="1406" y="35"/>
                  </a:cubicBezTo>
                  <a:cubicBezTo>
                    <a:pt x="1406" y="15"/>
                    <a:pt x="1391" y="0"/>
                    <a:pt x="137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886"/>
                    <a:pt x="0" y="886"/>
                    <a:pt x="0" y="886"/>
                  </a:cubicBezTo>
                  <a:lnTo>
                    <a:pt x="1406" y="886"/>
                  </a:lnTo>
                  <a:close/>
                </a:path>
              </a:pathLst>
            </a:custGeom>
            <a:solidFill>
              <a:srgbClr val="0A1D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Rectangle 14">
              <a:extLst>
                <a:ext uri="{FF2B5EF4-FFF2-40B4-BE49-F238E27FC236}">
                  <a16:creationId xmlns:a16="http://schemas.microsoft.com/office/drawing/2014/main" id="{25BEED38-75B4-E147-9C65-850C81F87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489" y="1092246"/>
              <a:ext cx="2716229" cy="162323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19F50883-8360-BC48-BD71-EA32B5E71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489" y="1092246"/>
              <a:ext cx="2716229" cy="290956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Rectangle 16">
              <a:extLst>
                <a:ext uri="{FF2B5EF4-FFF2-40B4-BE49-F238E27FC236}">
                  <a16:creationId xmlns:a16="http://schemas.microsoft.com/office/drawing/2014/main" id="{A5CC07FC-65EA-074D-B240-80A5F7422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489" y="1383203"/>
              <a:ext cx="2716229" cy="618282"/>
            </a:xfrm>
            <a:prstGeom prst="rect">
              <a:avLst/>
            </a:prstGeom>
            <a:solidFill>
              <a:srgbClr val="4ABD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Rectangle 17">
              <a:extLst>
                <a:ext uri="{FF2B5EF4-FFF2-40B4-BE49-F238E27FC236}">
                  <a16:creationId xmlns:a16="http://schemas.microsoft.com/office/drawing/2014/main" id="{819F70AD-9ED6-6242-8B16-DDE78D497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414" y="2051253"/>
              <a:ext cx="622110" cy="375180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Rectangle 18">
              <a:extLst>
                <a:ext uri="{FF2B5EF4-FFF2-40B4-BE49-F238E27FC236}">
                  <a16:creationId xmlns:a16="http://schemas.microsoft.com/office/drawing/2014/main" id="{A35FC3DC-F7CA-E440-814D-BCEE7AA55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414" y="2464719"/>
              <a:ext cx="622110" cy="28713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Rectangle 19">
              <a:extLst>
                <a:ext uri="{FF2B5EF4-FFF2-40B4-BE49-F238E27FC236}">
                  <a16:creationId xmlns:a16="http://schemas.microsoft.com/office/drawing/2014/main" id="{4E7864E5-F298-0D48-A113-14CACBDF6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414" y="2522144"/>
              <a:ext cx="622110" cy="3062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Rectangle 20">
              <a:extLst>
                <a:ext uri="{FF2B5EF4-FFF2-40B4-BE49-F238E27FC236}">
                  <a16:creationId xmlns:a16="http://schemas.microsoft.com/office/drawing/2014/main" id="{A2991EED-6AEF-9F47-A4F4-13EF28132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414" y="2581484"/>
              <a:ext cx="622110" cy="3062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Rectangle 21">
              <a:extLst>
                <a:ext uri="{FF2B5EF4-FFF2-40B4-BE49-F238E27FC236}">
                  <a16:creationId xmlns:a16="http://schemas.microsoft.com/office/drawing/2014/main" id="{B287039F-0CF5-DC48-B2A6-6AFD62CB1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415" y="2640824"/>
              <a:ext cx="424949" cy="28713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Rectangle 22">
              <a:extLst>
                <a:ext uri="{FF2B5EF4-FFF2-40B4-BE49-F238E27FC236}">
                  <a16:creationId xmlns:a16="http://schemas.microsoft.com/office/drawing/2014/main" id="{55EA40CE-FDFD-C946-8E3A-BBC9E8AB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547" y="2051253"/>
              <a:ext cx="622110" cy="375180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Rectangle 23">
              <a:extLst>
                <a:ext uri="{FF2B5EF4-FFF2-40B4-BE49-F238E27FC236}">
                  <a16:creationId xmlns:a16="http://schemas.microsoft.com/office/drawing/2014/main" id="{B493FA9E-A295-3742-A143-A3F59246B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547" y="2464719"/>
              <a:ext cx="624024" cy="28713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Rectangle 24">
              <a:extLst>
                <a:ext uri="{FF2B5EF4-FFF2-40B4-BE49-F238E27FC236}">
                  <a16:creationId xmlns:a16="http://schemas.microsoft.com/office/drawing/2014/main" id="{37703F53-7F23-964E-B55B-36519238B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547" y="2522144"/>
              <a:ext cx="624024" cy="3062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Rectangle 25">
              <a:extLst>
                <a:ext uri="{FF2B5EF4-FFF2-40B4-BE49-F238E27FC236}">
                  <a16:creationId xmlns:a16="http://schemas.microsoft.com/office/drawing/2014/main" id="{0182E2CD-3B69-7644-ABC5-D07859242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547" y="2581484"/>
              <a:ext cx="624024" cy="3062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Rectangle 26">
              <a:extLst>
                <a:ext uri="{FF2B5EF4-FFF2-40B4-BE49-F238E27FC236}">
                  <a16:creationId xmlns:a16="http://schemas.microsoft.com/office/drawing/2014/main" id="{96D9A904-16D0-5D42-9E78-9B48D87EC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547" y="2640824"/>
              <a:ext cx="624024" cy="28713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Rectangle 27">
              <a:extLst>
                <a:ext uri="{FF2B5EF4-FFF2-40B4-BE49-F238E27FC236}">
                  <a16:creationId xmlns:a16="http://schemas.microsoft.com/office/drawing/2014/main" id="{690FF820-9136-8E4D-83CE-A271C46D3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680" y="2051253"/>
              <a:ext cx="622110" cy="375180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Rectangle 28">
              <a:extLst>
                <a:ext uri="{FF2B5EF4-FFF2-40B4-BE49-F238E27FC236}">
                  <a16:creationId xmlns:a16="http://schemas.microsoft.com/office/drawing/2014/main" id="{165C6CA9-539C-C545-8F12-3B6E4AEED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680" y="2464719"/>
              <a:ext cx="622110" cy="28713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Rectangle 29">
              <a:extLst>
                <a:ext uri="{FF2B5EF4-FFF2-40B4-BE49-F238E27FC236}">
                  <a16:creationId xmlns:a16="http://schemas.microsoft.com/office/drawing/2014/main" id="{0F118668-2ED3-E640-93D3-36497EFAE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680" y="2522144"/>
              <a:ext cx="622110" cy="3062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Rectangle 30">
              <a:extLst>
                <a:ext uri="{FF2B5EF4-FFF2-40B4-BE49-F238E27FC236}">
                  <a16:creationId xmlns:a16="http://schemas.microsoft.com/office/drawing/2014/main" id="{336AC38D-B518-294E-AAAF-45ABB72D1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680" y="2581484"/>
              <a:ext cx="622110" cy="3062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Rectangle 31">
              <a:extLst>
                <a:ext uri="{FF2B5EF4-FFF2-40B4-BE49-F238E27FC236}">
                  <a16:creationId xmlns:a16="http://schemas.microsoft.com/office/drawing/2014/main" id="{6DA42204-E1CB-0744-9EF4-9976F683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681" y="2640824"/>
              <a:ext cx="176105" cy="28713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Oval 32">
              <a:extLst>
                <a:ext uri="{FF2B5EF4-FFF2-40B4-BE49-F238E27FC236}">
                  <a16:creationId xmlns:a16="http://schemas.microsoft.com/office/drawing/2014/main" id="{F4567AC0-7942-3C45-B688-889B0C796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2415" y="1128617"/>
              <a:ext cx="216303" cy="214389"/>
            </a:xfrm>
            <a:prstGeom prst="ellipse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Rectangle 33">
              <a:extLst>
                <a:ext uri="{FF2B5EF4-FFF2-40B4-BE49-F238E27FC236}">
                  <a16:creationId xmlns:a16="http://schemas.microsoft.com/office/drawing/2014/main" id="{8938DAFC-1485-814D-ABC6-8AC60AAFD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548" y="1161157"/>
              <a:ext cx="262243" cy="9953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Rectangle 34">
              <a:extLst>
                <a:ext uri="{FF2B5EF4-FFF2-40B4-BE49-F238E27FC236}">
                  <a16:creationId xmlns:a16="http://schemas.microsoft.com/office/drawing/2014/main" id="{A2481E6E-C8C8-A644-9957-27177BD5D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621" y="1161157"/>
              <a:ext cx="262243" cy="9953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Rectangle 35">
              <a:extLst>
                <a:ext uri="{FF2B5EF4-FFF2-40B4-BE49-F238E27FC236}">
                  <a16:creationId xmlns:a16="http://schemas.microsoft.com/office/drawing/2014/main" id="{F68BDAF5-A513-0C4F-B665-A1CEBB522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695" y="1161157"/>
              <a:ext cx="262243" cy="9953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Rectangle 36">
              <a:extLst>
                <a:ext uri="{FF2B5EF4-FFF2-40B4-BE49-F238E27FC236}">
                  <a16:creationId xmlns:a16="http://schemas.microsoft.com/office/drawing/2014/main" id="{30A669DA-EE90-BB45-8BAE-6E5058AEC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769" y="1161157"/>
              <a:ext cx="260329" cy="9953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7">
              <a:extLst>
                <a:ext uri="{FF2B5EF4-FFF2-40B4-BE49-F238E27FC236}">
                  <a16:creationId xmlns:a16="http://schemas.microsoft.com/office/drawing/2014/main" id="{B8733B8D-6727-FB42-B3D9-3C89F028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948" y="3687883"/>
              <a:ext cx="2781311" cy="1064287"/>
            </a:xfrm>
            <a:custGeom>
              <a:avLst/>
              <a:gdLst>
                <a:gd name="T0" fmla="*/ 1322 w 1322"/>
                <a:gd name="T1" fmla="*/ 16 h 506"/>
                <a:gd name="T2" fmla="*/ 1305 w 1322"/>
                <a:gd name="T3" fmla="*/ 0 h 506"/>
                <a:gd name="T4" fmla="*/ 17 w 1322"/>
                <a:gd name="T5" fmla="*/ 0 h 506"/>
                <a:gd name="T6" fmla="*/ 0 w 1322"/>
                <a:gd name="T7" fmla="*/ 16 h 506"/>
                <a:gd name="T8" fmla="*/ 0 w 1322"/>
                <a:gd name="T9" fmla="*/ 490 h 506"/>
                <a:gd name="T10" fmla="*/ 17 w 1322"/>
                <a:gd name="T11" fmla="*/ 506 h 506"/>
                <a:gd name="T12" fmla="*/ 1305 w 1322"/>
                <a:gd name="T13" fmla="*/ 506 h 506"/>
                <a:gd name="T14" fmla="*/ 1322 w 1322"/>
                <a:gd name="T15" fmla="*/ 490 h 506"/>
                <a:gd name="T16" fmla="*/ 1322 w 1322"/>
                <a:gd name="T17" fmla="*/ 1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2" h="506">
                  <a:moveTo>
                    <a:pt x="1322" y="16"/>
                  </a:moveTo>
                  <a:cubicBezTo>
                    <a:pt x="1322" y="8"/>
                    <a:pt x="1315" y="0"/>
                    <a:pt x="130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90"/>
                    <a:pt x="0" y="490"/>
                    <a:pt x="0" y="490"/>
                  </a:cubicBezTo>
                  <a:cubicBezTo>
                    <a:pt x="0" y="499"/>
                    <a:pt x="7" y="506"/>
                    <a:pt x="17" y="506"/>
                  </a:cubicBezTo>
                  <a:cubicBezTo>
                    <a:pt x="1305" y="506"/>
                    <a:pt x="1305" y="506"/>
                    <a:pt x="1305" y="506"/>
                  </a:cubicBezTo>
                  <a:cubicBezTo>
                    <a:pt x="1315" y="506"/>
                    <a:pt x="1322" y="499"/>
                    <a:pt x="1322" y="490"/>
                  </a:cubicBezTo>
                  <a:lnTo>
                    <a:pt x="1322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38">
              <a:extLst>
                <a:ext uri="{FF2B5EF4-FFF2-40B4-BE49-F238E27FC236}">
                  <a16:creationId xmlns:a16="http://schemas.microsoft.com/office/drawing/2014/main" id="{3D641F47-07F5-F247-88FB-112F94CEA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58" y="3775936"/>
              <a:ext cx="153135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9">
              <a:extLst>
                <a:ext uri="{FF2B5EF4-FFF2-40B4-BE49-F238E27FC236}">
                  <a16:creationId xmlns:a16="http://schemas.microsoft.com/office/drawing/2014/main" id="{8CA8C1FA-07F0-1D47-BB1A-524F59B0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415" y="3961612"/>
              <a:ext cx="153135" cy="151221"/>
            </a:xfrm>
            <a:custGeom>
              <a:avLst/>
              <a:gdLst>
                <a:gd name="T0" fmla="*/ 72 w 72"/>
                <a:gd name="T1" fmla="*/ 67 h 72"/>
                <a:gd name="T2" fmla="*/ 67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7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40">
              <a:extLst>
                <a:ext uri="{FF2B5EF4-FFF2-40B4-BE49-F238E27FC236}">
                  <a16:creationId xmlns:a16="http://schemas.microsoft.com/office/drawing/2014/main" id="{C19BCDCC-61A6-194B-8CC0-1687DF7B5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4527" y="4143460"/>
              <a:ext cx="153135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1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41">
              <a:extLst>
                <a:ext uri="{FF2B5EF4-FFF2-40B4-BE49-F238E27FC236}">
                  <a16:creationId xmlns:a16="http://schemas.microsoft.com/office/drawing/2014/main" id="{C1702DEF-B785-CB41-B494-E8F5575FD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474" y="4329136"/>
              <a:ext cx="149306" cy="151221"/>
            </a:xfrm>
            <a:custGeom>
              <a:avLst/>
              <a:gdLst>
                <a:gd name="T0" fmla="*/ 71 w 71"/>
                <a:gd name="T1" fmla="*/ 68 h 72"/>
                <a:gd name="T2" fmla="*/ 67 w 71"/>
                <a:gd name="T3" fmla="*/ 72 h 72"/>
                <a:gd name="T4" fmla="*/ 4 w 71"/>
                <a:gd name="T5" fmla="*/ 72 h 72"/>
                <a:gd name="T6" fmla="*/ 0 w 71"/>
                <a:gd name="T7" fmla="*/ 68 h 72"/>
                <a:gd name="T8" fmla="*/ 0 w 71"/>
                <a:gd name="T9" fmla="*/ 4 h 72"/>
                <a:gd name="T10" fmla="*/ 4 w 71"/>
                <a:gd name="T11" fmla="*/ 0 h 72"/>
                <a:gd name="T12" fmla="*/ 67 w 71"/>
                <a:gd name="T13" fmla="*/ 0 h 72"/>
                <a:gd name="T14" fmla="*/ 71 w 71"/>
                <a:gd name="T15" fmla="*/ 4 h 72"/>
                <a:gd name="T16" fmla="*/ 71 w 71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2">
                  <a:moveTo>
                    <a:pt x="71" y="68"/>
                  </a:moveTo>
                  <a:cubicBezTo>
                    <a:pt x="71" y="70"/>
                    <a:pt x="70" y="72"/>
                    <a:pt x="6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1" y="2"/>
                    <a:pt x="71" y="4"/>
                  </a:cubicBezTo>
                  <a:lnTo>
                    <a:pt x="7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42">
              <a:extLst>
                <a:ext uri="{FF2B5EF4-FFF2-40B4-BE49-F238E27FC236}">
                  <a16:creationId xmlns:a16="http://schemas.microsoft.com/office/drawing/2014/main" id="{51F2E87F-FBFB-074F-A29D-83BD0860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58" y="4512898"/>
              <a:ext cx="153135" cy="176105"/>
            </a:xfrm>
            <a:custGeom>
              <a:avLst/>
              <a:gdLst>
                <a:gd name="T0" fmla="*/ 72 w 72"/>
                <a:gd name="T1" fmla="*/ 78 h 83"/>
                <a:gd name="T2" fmla="*/ 68 w 72"/>
                <a:gd name="T3" fmla="*/ 83 h 83"/>
                <a:gd name="T4" fmla="*/ 4 w 72"/>
                <a:gd name="T5" fmla="*/ 83 h 83"/>
                <a:gd name="T6" fmla="*/ 0 w 72"/>
                <a:gd name="T7" fmla="*/ 78 h 83"/>
                <a:gd name="T8" fmla="*/ 0 w 72"/>
                <a:gd name="T9" fmla="*/ 4 h 83"/>
                <a:gd name="T10" fmla="*/ 4 w 72"/>
                <a:gd name="T11" fmla="*/ 0 h 83"/>
                <a:gd name="T12" fmla="*/ 68 w 72"/>
                <a:gd name="T13" fmla="*/ 0 h 83"/>
                <a:gd name="T14" fmla="*/ 72 w 72"/>
                <a:gd name="T15" fmla="*/ 4 h 83"/>
                <a:gd name="T16" fmla="*/ 72 w 72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83">
                  <a:moveTo>
                    <a:pt x="72" y="78"/>
                  </a:moveTo>
                  <a:cubicBezTo>
                    <a:pt x="72" y="81"/>
                    <a:pt x="70" y="83"/>
                    <a:pt x="68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43E8B84F-C8A7-E84E-A7CB-F9FDA0F0A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620" y="4512898"/>
              <a:ext cx="151221" cy="176105"/>
            </a:xfrm>
            <a:custGeom>
              <a:avLst/>
              <a:gdLst>
                <a:gd name="T0" fmla="*/ 72 w 72"/>
                <a:gd name="T1" fmla="*/ 78 h 83"/>
                <a:gd name="T2" fmla="*/ 68 w 72"/>
                <a:gd name="T3" fmla="*/ 83 h 83"/>
                <a:gd name="T4" fmla="*/ 4 w 72"/>
                <a:gd name="T5" fmla="*/ 83 h 83"/>
                <a:gd name="T6" fmla="*/ 0 w 72"/>
                <a:gd name="T7" fmla="*/ 78 h 83"/>
                <a:gd name="T8" fmla="*/ 0 w 72"/>
                <a:gd name="T9" fmla="*/ 4 h 83"/>
                <a:gd name="T10" fmla="*/ 4 w 72"/>
                <a:gd name="T11" fmla="*/ 0 h 83"/>
                <a:gd name="T12" fmla="*/ 68 w 72"/>
                <a:gd name="T13" fmla="*/ 0 h 83"/>
                <a:gd name="T14" fmla="*/ 72 w 72"/>
                <a:gd name="T15" fmla="*/ 4 h 83"/>
                <a:gd name="T16" fmla="*/ 72 w 72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83">
                  <a:moveTo>
                    <a:pt x="72" y="78"/>
                  </a:moveTo>
                  <a:cubicBezTo>
                    <a:pt x="72" y="81"/>
                    <a:pt x="70" y="83"/>
                    <a:pt x="68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6287C186-00F1-184D-B235-C6138C11D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296" y="4512898"/>
              <a:ext cx="151221" cy="176105"/>
            </a:xfrm>
            <a:custGeom>
              <a:avLst/>
              <a:gdLst>
                <a:gd name="T0" fmla="*/ 72 w 72"/>
                <a:gd name="T1" fmla="*/ 78 h 83"/>
                <a:gd name="T2" fmla="*/ 67 w 72"/>
                <a:gd name="T3" fmla="*/ 83 h 83"/>
                <a:gd name="T4" fmla="*/ 4 w 72"/>
                <a:gd name="T5" fmla="*/ 83 h 83"/>
                <a:gd name="T6" fmla="*/ 0 w 72"/>
                <a:gd name="T7" fmla="*/ 78 h 83"/>
                <a:gd name="T8" fmla="*/ 0 w 72"/>
                <a:gd name="T9" fmla="*/ 4 h 83"/>
                <a:gd name="T10" fmla="*/ 4 w 72"/>
                <a:gd name="T11" fmla="*/ 0 h 83"/>
                <a:gd name="T12" fmla="*/ 67 w 72"/>
                <a:gd name="T13" fmla="*/ 0 h 83"/>
                <a:gd name="T14" fmla="*/ 72 w 72"/>
                <a:gd name="T15" fmla="*/ 4 h 83"/>
                <a:gd name="T16" fmla="*/ 72 w 72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83">
                  <a:moveTo>
                    <a:pt x="72" y="78"/>
                  </a:moveTo>
                  <a:cubicBezTo>
                    <a:pt x="72" y="81"/>
                    <a:pt x="70" y="83"/>
                    <a:pt x="67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1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45">
              <a:extLst>
                <a:ext uri="{FF2B5EF4-FFF2-40B4-BE49-F238E27FC236}">
                  <a16:creationId xmlns:a16="http://schemas.microsoft.com/office/drawing/2014/main" id="{74588B8D-A231-3B40-8E5B-83B82B746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014" y="4512898"/>
              <a:ext cx="151221" cy="176105"/>
            </a:xfrm>
            <a:custGeom>
              <a:avLst/>
              <a:gdLst>
                <a:gd name="T0" fmla="*/ 72 w 72"/>
                <a:gd name="T1" fmla="*/ 78 h 83"/>
                <a:gd name="T2" fmla="*/ 68 w 72"/>
                <a:gd name="T3" fmla="*/ 83 h 83"/>
                <a:gd name="T4" fmla="*/ 4 w 72"/>
                <a:gd name="T5" fmla="*/ 83 h 83"/>
                <a:gd name="T6" fmla="*/ 0 w 72"/>
                <a:gd name="T7" fmla="*/ 78 h 83"/>
                <a:gd name="T8" fmla="*/ 0 w 72"/>
                <a:gd name="T9" fmla="*/ 4 h 83"/>
                <a:gd name="T10" fmla="*/ 4 w 72"/>
                <a:gd name="T11" fmla="*/ 0 h 83"/>
                <a:gd name="T12" fmla="*/ 68 w 72"/>
                <a:gd name="T13" fmla="*/ 0 h 83"/>
                <a:gd name="T14" fmla="*/ 72 w 72"/>
                <a:gd name="T15" fmla="*/ 4 h 83"/>
                <a:gd name="T16" fmla="*/ 72 w 72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83">
                  <a:moveTo>
                    <a:pt x="72" y="78"/>
                  </a:moveTo>
                  <a:cubicBezTo>
                    <a:pt x="72" y="81"/>
                    <a:pt x="70" y="83"/>
                    <a:pt x="68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46">
              <a:extLst>
                <a:ext uri="{FF2B5EF4-FFF2-40B4-BE49-F238E27FC236}">
                  <a16:creationId xmlns:a16="http://schemas.microsoft.com/office/drawing/2014/main" id="{BDD30948-25F6-8547-805C-541872E0C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690" y="4599036"/>
              <a:ext cx="151221" cy="89967"/>
            </a:xfrm>
            <a:custGeom>
              <a:avLst/>
              <a:gdLst>
                <a:gd name="T0" fmla="*/ 72 w 72"/>
                <a:gd name="T1" fmla="*/ 37 h 42"/>
                <a:gd name="T2" fmla="*/ 68 w 72"/>
                <a:gd name="T3" fmla="*/ 42 h 42"/>
                <a:gd name="T4" fmla="*/ 4 w 72"/>
                <a:gd name="T5" fmla="*/ 42 h 42"/>
                <a:gd name="T6" fmla="*/ 0 w 72"/>
                <a:gd name="T7" fmla="*/ 37 h 42"/>
                <a:gd name="T8" fmla="*/ 0 w 72"/>
                <a:gd name="T9" fmla="*/ 4 h 42"/>
                <a:gd name="T10" fmla="*/ 4 w 72"/>
                <a:gd name="T11" fmla="*/ 0 h 42"/>
                <a:gd name="T12" fmla="*/ 68 w 72"/>
                <a:gd name="T13" fmla="*/ 0 h 42"/>
                <a:gd name="T14" fmla="*/ 72 w 72"/>
                <a:gd name="T15" fmla="*/ 4 h 42"/>
                <a:gd name="T16" fmla="*/ 72 w 72"/>
                <a:gd name="T17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2">
                  <a:moveTo>
                    <a:pt x="72" y="37"/>
                  </a:moveTo>
                  <a:cubicBezTo>
                    <a:pt x="72" y="40"/>
                    <a:pt x="70" y="42"/>
                    <a:pt x="68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197561AD-78EB-484E-A71E-6CB0B5C4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213" y="4599036"/>
              <a:ext cx="151221" cy="89967"/>
            </a:xfrm>
            <a:custGeom>
              <a:avLst/>
              <a:gdLst>
                <a:gd name="T0" fmla="*/ 72 w 72"/>
                <a:gd name="T1" fmla="*/ 37 h 42"/>
                <a:gd name="T2" fmla="*/ 68 w 72"/>
                <a:gd name="T3" fmla="*/ 42 h 42"/>
                <a:gd name="T4" fmla="*/ 5 w 72"/>
                <a:gd name="T5" fmla="*/ 42 h 42"/>
                <a:gd name="T6" fmla="*/ 0 w 72"/>
                <a:gd name="T7" fmla="*/ 37 h 42"/>
                <a:gd name="T8" fmla="*/ 0 w 72"/>
                <a:gd name="T9" fmla="*/ 4 h 42"/>
                <a:gd name="T10" fmla="*/ 5 w 72"/>
                <a:gd name="T11" fmla="*/ 0 h 42"/>
                <a:gd name="T12" fmla="*/ 68 w 72"/>
                <a:gd name="T13" fmla="*/ 0 h 42"/>
                <a:gd name="T14" fmla="*/ 72 w 72"/>
                <a:gd name="T15" fmla="*/ 4 h 42"/>
                <a:gd name="T16" fmla="*/ 72 w 72"/>
                <a:gd name="T17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2">
                  <a:moveTo>
                    <a:pt x="72" y="37"/>
                  </a:moveTo>
                  <a:cubicBezTo>
                    <a:pt x="72" y="40"/>
                    <a:pt x="70" y="42"/>
                    <a:pt x="68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2" y="42"/>
                    <a:pt x="0" y="40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405438D1-349A-834B-B03B-BF2614E56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144" y="4512898"/>
              <a:ext cx="200989" cy="176105"/>
            </a:xfrm>
            <a:custGeom>
              <a:avLst/>
              <a:gdLst>
                <a:gd name="T0" fmla="*/ 95 w 95"/>
                <a:gd name="T1" fmla="*/ 78 h 83"/>
                <a:gd name="T2" fmla="*/ 91 w 95"/>
                <a:gd name="T3" fmla="*/ 83 h 83"/>
                <a:gd name="T4" fmla="*/ 4 w 95"/>
                <a:gd name="T5" fmla="*/ 83 h 83"/>
                <a:gd name="T6" fmla="*/ 0 w 95"/>
                <a:gd name="T7" fmla="*/ 78 h 83"/>
                <a:gd name="T8" fmla="*/ 0 w 95"/>
                <a:gd name="T9" fmla="*/ 4 h 83"/>
                <a:gd name="T10" fmla="*/ 4 w 95"/>
                <a:gd name="T11" fmla="*/ 0 h 83"/>
                <a:gd name="T12" fmla="*/ 91 w 95"/>
                <a:gd name="T13" fmla="*/ 0 h 83"/>
                <a:gd name="T14" fmla="*/ 95 w 95"/>
                <a:gd name="T15" fmla="*/ 4 h 83"/>
                <a:gd name="T16" fmla="*/ 95 w 95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83">
                  <a:moveTo>
                    <a:pt x="95" y="78"/>
                  </a:moveTo>
                  <a:cubicBezTo>
                    <a:pt x="95" y="81"/>
                    <a:pt x="93" y="83"/>
                    <a:pt x="91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lnTo>
                    <a:pt x="95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D610D386-9263-5247-B944-492742B2C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397" y="4512898"/>
              <a:ext cx="200989" cy="176105"/>
            </a:xfrm>
            <a:custGeom>
              <a:avLst/>
              <a:gdLst>
                <a:gd name="T0" fmla="*/ 95 w 95"/>
                <a:gd name="T1" fmla="*/ 78 h 83"/>
                <a:gd name="T2" fmla="*/ 91 w 95"/>
                <a:gd name="T3" fmla="*/ 83 h 83"/>
                <a:gd name="T4" fmla="*/ 4 w 95"/>
                <a:gd name="T5" fmla="*/ 83 h 83"/>
                <a:gd name="T6" fmla="*/ 0 w 95"/>
                <a:gd name="T7" fmla="*/ 78 h 83"/>
                <a:gd name="T8" fmla="*/ 0 w 95"/>
                <a:gd name="T9" fmla="*/ 4 h 83"/>
                <a:gd name="T10" fmla="*/ 4 w 95"/>
                <a:gd name="T11" fmla="*/ 0 h 83"/>
                <a:gd name="T12" fmla="*/ 91 w 95"/>
                <a:gd name="T13" fmla="*/ 0 h 83"/>
                <a:gd name="T14" fmla="*/ 95 w 95"/>
                <a:gd name="T15" fmla="*/ 4 h 83"/>
                <a:gd name="T16" fmla="*/ 95 w 95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83">
                  <a:moveTo>
                    <a:pt x="95" y="78"/>
                  </a:moveTo>
                  <a:cubicBezTo>
                    <a:pt x="95" y="81"/>
                    <a:pt x="93" y="83"/>
                    <a:pt x="91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lnTo>
                    <a:pt x="95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Freeform 50">
              <a:extLst>
                <a:ext uri="{FF2B5EF4-FFF2-40B4-BE49-F238E27FC236}">
                  <a16:creationId xmlns:a16="http://schemas.microsoft.com/office/drawing/2014/main" id="{FAFB4C3C-20CA-274A-A503-34C3A5532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759" y="4512898"/>
              <a:ext cx="890096" cy="176105"/>
            </a:xfrm>
            <a:custGeom>
              <a:avLst/>
              <a:gdLst>
                <a:gd name="T0" fmla="*/ 423 w 423"/>
                <a:gd name="T1" fmla="*/ 78 h 83"/>
                <a:gd name="T2" fmla="*/ 419 w 423"/>
                <a:gd name="T3" fmla="*/ 83 h 83"/>
                <a:gd name="T4" fmla="*/ 5 w 423"/>
                <a:gd name="T5" fmla="*/ 83 h 83"/>
                <a:gd name="T6" fmla="*/ 0 w 423"/>
                <a:gd name="T7" fmla="*/ 78 h 83"/>
                <a:gd name="T8" fmla="*/ 0 w 423"/>
                <a:gd name="T9" fmla="*/ 4 h 83"/>
                <a:gd name="T10" fmla="*/ 5 w 423"/>
                <a:gd name="T11" fmla="*/ 0 h 83"/>
                <a:gd name="T12" fmla="*/ 419 w 423"/>
                <a:gd name="T13" fmla="*/ 0 h 83"/>
                <a:gd name="T14" fmla="*/ 423 w 423"/>
                <a:gd name="T15" fmla="*/ 4 h 83"/>
                <a:gd name="T16" fmla="*/ 423 w 423"/>
                <a:gd name="T17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83">
                  <a:moveTo>
                    <a:pt x="423" y="78"/>
                  </a:moveTo>
                  <a:cubicBezTo>
                    <a:pt x="423" y="81"/>
                    <a:pt x="421" y="83"/>
                    <a:pt x="419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2" y="83"/>
                    <a:pt x="0" y="81"/>
                    <a:pt x="0" y="7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421" y="0"/>
                    <a:pt x="423" y="1"/>
                    <a:pt x="423" y="4"/>
                  </a:cubicBezTo>
                  <a:lnTo>
                    <a:pt x="423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053E99AB-F598-9647-BD51-DAECB346E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236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64161FDD-0EBC-1D40-A971-696547435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912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Freeform 53">
              <a:extLst>
                <a:ext uri="{FF2B5EF4-FFF2-40B4-BE49-F238E27FC236}">
                  <a16:creationId xmlns:a16="http://schemas.microsoft.com/office/drawing/2014/main" id="{FE9965CB-ACCD-5F48-A63E-F1F6A80B9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760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1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54">
              <a:extLst>
                <a:ext uri="{FF2B5EF4-FFF2-40B4-BE49-F238E27FC236}">
                  <a16:creationId xmlns:a16="http://schemas.microsoft.com/office/drawing/2014/main" id="{D217FEF5-04FF-FB4B-9AA8-0EBA3F08B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3436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55">
              <a:extLst>
                <a:ext uri="{FF2B5EF4-FFF2-40B4-BE49-F238E27FC236}">
                  <a16:creationId xmlns:a16="http://schemas.microsoft.com/office/drawing/2014/main" id="{C7B7C628-029F-2146-B4EB-F7A25200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198" y="4329136"/>
              <a:ext cx="153135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7881C402-229C-6644-9E8C-CB3D6006C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959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1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9943450C-644C-0F4B-9802-7E709871E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635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58">
              <a:extLst>
                <a:ext uri="{FF2B5EF4-FFF2-40B4-BE49-F238E27FC236}">
                  <a16:creationId xmlns:a16="http://schemas.microsoft.com/office/drawing/2014/main" id="{E8FC2F28-F013-9949-8C80-B9EE9780C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397" y="4329136"/>
              <a:ext cx="153135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Freeform 59">
              <a:extLst>
                <a:ext uri="{FF2B5EF4-FFF2-40B4-BE49-F238E27FC236}">
                  <a16:creationId xmlns:a16="http://schemas.microsoft.com/office/drawing/2014/main" id="{6C4F78C4-E282-674D-92D1-A00B9D7FB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072" y="4329136"/>
              <a:ext cx="149306" cy="151221"/>
            </a:xfrm>
            <a:custGeom>
              <a:avLst/>
              <a:gdLst>
                <a:gd name="T0" fmla="*/ 71 w 71"/>
                <a:gd name="T1" fmla="*/ 68 h 72"/>
                <a:gd name="T2" fmla="*/ 67 w 71"/>
                <a:gd name="T3" fmla="*/ 72 h 72"/>
                <a:gd name="T4" fmla="*/ 4 w 71"/>
                <a:gd name="T5" fmla="*/ 72 h 72"/>
                <a:gd name="T6" fmla="*/ 0 w 71"/>
                <a:gd name="T7" fmla="*/ 68 h 72"/>
                <a:gd name="T8" fmla="*/ 0 w 71"/>
                <a:gd name="T9" fmla="*/ 4 h 72"/>
                <a:gd name="T10" fmla="*/ 4 w 71"/>
                <a:gd name="T11" fmla="*/ 0 h 72"/>
                <a:gd name="T12" fmla="*/ 67 w 71"/>
                <a:gd name="T13" fmla="*/ 0 h 72"/>
                <a:gd name="T14" fmla="*/ 71 w 71"/>
                <a:gd name="T15" fmla="*/ 4 h 72"/>
                <a:gd name="T16" fmla="*/ 71 w 71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2">
                  <a:moveTo>
                    <a:pt x="71" y="68"/>
                  </a:moveTo>
                  <a:cubicBezTo>
                    <a:pt x="71" y="70"/>
                    <a:pt x="70" y="72"/>
                    <a:pt x="6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1" y="2"/>
                    <a:pt x="71" y="4"/>
                  </a:cubicBezTo>
                  <a:lnTo>
                    <a:pt x="7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60">
              <a:extLst>
                <a:ext uri="{FF2B5EF4-FFF2-40B4-BE49-F238E27FC236}">
                  <a16:creationId xmlns:a16="http://schemas.microsoft.com/office/drawing/2014/main" id="{0301D1B8-4D82-9948-ACCC-D7D21F317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835" y="43291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61">
              <a:extLst>
                <a:ext uri="{FF2B5EF4-FFF2-40B4-BE49-F238E27FC236}">
                  <a16:creationId xmlns:a16="http://schemas.microsoft.com/office/drawing/2014/main" id="{7183E566-2763-DC4A-908A-0190E597D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597" y="4329136"/>
              <a:ext cx="382837" cy="151221"/>
            </a:xfrm>
            <a:custGeom>
              <a:avLst/>
              <a:gdLst>
                <a:gd name="T0" fmla="*/ 182 w 182"/>
                <a:gd name="T1" fmla="*/ 68 h 72"/>
                <a:gd name="T2" fmla="*/ 177 w 182"/>
                <a:gd name="T3" fmla="*/ 72 h 72"/>
                <a:gd name="T4" fmla="*/ 4 w 182"/>
                <a:gd name="T5" fmla="*/ 72 h 72"/>
                <a:gd name="T6" fmla="*/ 0 w 182"/>
                <a:gd name="T7" fmla="*/ 68 h 72"/>
                <a:gd name="T8" fmla="*/ 0 w 182"/>
                <a:gd name="T9" fmla="*/ 4 h 72"/>
                <a:gd name="T10" fmla="*/ 4 w 182"/>
                <a:gd name="T11" fmla="*/ 0 h 72"/>
                <a:gd name="T12" fmla="*/ 177 w 182"/>
                <a:gd name="T13" fmla="*/ 0 h 72"/>
                <a:gd name="T14" fmla="*/ 182 w 182"/>
                <a:gd name="T15" fmla="*/ 4 h 72"/>
                <a:gd name="T16" fmla="*/ 182 w 18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72">
                  <a:moveTo>
                    <a:pt x="182" y="68"/>
                  </a:moveTo>
                  <a:cubicBezTo>
                    <a:pt x="182" y="70"/>
                    <a:pt x="180" y="72"/>
                    <a:pt x="17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0" y="0"/>
                    <a:pt x="182" y="2"/>
                    <a:pt x="182" y="4"/>
                  </a:cubicBezTo>
                  <a:lnTo>
                    <a:pt x="18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Freeform 62">
              <a:extLst>
                <a:ext uri="{FF2B5EF4-FFF2-40B4-BE49-F238E27FC236}">
                  <a16:creationId xmlns:a16="http://schemas.microsoft.com/office/drawing/2014/main" id="{A25E1499-B52D-E644-B787-C42FB7C1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203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63">
              <a:extLst>
                <a:ext uri="{FF2B5EF4-FFF2-40B4-BE49-F238E27FC236}">
                  <a16:creationId xmlns:a16="http://schemas.microsoft.com/office/drawing/2014/main" id="{16D393D4-BF8A-E74D-8588-6AE87D72F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879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64">
              <a:extLst>
                <a:ext uri="{FF2B5EF4-FFF2-40B4-BE49-F238E27FC236}">
                  <a16:creationId xmlns:a16="http://schemas.microsoft.com/office/drawing/2014/main" id="{E3EB4115-647E-264F-9DC1-7499D6492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27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1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65">
              <a:extLst>
                <a:ext uri="{FF2B5EF4-FFF2-40B4-BE49-F238E27FC236}">
                  <a16:creationId xmlns:a16="http://schemas.microsoft.com/office/drawing/2014/main" id="{D7C7FFBD-DC93-8F45-A6C3-F40C4713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403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66">
              <a:extLst>
                <a:ext uri="{FF2B5EF4-FFF2-40B4-BE49-F238E27FC236}">
                  <a16:creationId xmlns:a16="http://schemas.microsoft.com/office/drawing/2014/main" id="{D88F8874-AB21-6C4E-877E-88FE60269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9079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67">
              <a:extLst>
                <a:ext uri="{FF2B5EF4-FFF2-40B4-BE49-F238E27FC236}">
                  <a16:creationId xmlns:a16="http://schemas.microsoft.com/office/drawing/2014/main" id="{95E08BA7-B8A7-D64F-A4C4-C5554B5E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926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1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68">
              <a:extLst>
                <a:ext uri="{FF2B5EF4-FFF2-40B4-BE49-F238E27FC236}">
                  <a16:creationId xmlns:a16="http://schemas.microsoft.com/office/drawing/2014/main" id="{9149A68B-9198-CF46-955E-0632E48B9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6602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69">
              <a:extLst>
                <a:ext uri="{FF2B5EF4-FFF2-40B4-BE49-F238E27FC236}">
                  <a16:creationId xmlns:a16="http://schemas.microsoft.com/office/drawing/2014/main" id="{B502010A-02B1-ED47-8420-FD95AFE7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2278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Freeform 70">
              <a:extLst>
                <a:ext uri="{FF2B5EF4-FFF2-40B4-BE49-F238E27FC236}">
                  <a16:creationId xmlns:a16="http://schemas.microsoft.com/office/drawing/2014/main" id="{61B06E58-79C8-7446-A4F5-011ADF29D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126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1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71">
              <a:extLst>
                <a:ext uri="{FF2B5EF4-FFF2-40B4-BE49-F238E27FC236}">
                  <a16:creationId xmlns:a16="http://schemas.microsoft.com/office/drawing/2014/main" id="{09135D2A-A847-774F-BFF3-DEC5723E6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802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Freeform 72">
              <a:extLst>
                <a:ext uri="{FF2B5EF4-FFF2-40B4-BE49-F238E27FC236}">
                  <a16:creationId xmlns:a16="http://schemas.microsoft.com/office/drawing/2014/main" id="{8475499A-EBEE-C947-9358-A9D5F9C5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478" y="4143460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73">
              <a:extLst>
                <a:ext uri="{FF2B5EF4-FFF2-40B4-BE49-F238E27FC236}">
                  <a16:creationId xmlns:a16="http://schemas.microsoft.com/office/drawing/2014/main" id="{A5FEC2B0-5B36-354D-871C-8997339D7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177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74">
              <a:extLst>
                <a:ext uri="{FF2B5EF4-FFF2-40B4-BE49-F238E27FC236}">
                  <a16:creationId xmlns:a16="http://schemas.microsoft.com/office/drawing/2014/main" id="{1F1E0292-1E38-FA43-AB83-59EEBD52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853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75">
              <a:extLst>
                <a:ext uri="{FF2B5EF4-FFF2-40B4-BE49-F238E27FC236}">
                  <a16:creationId xmlns:a16="http://schemas.microsoft.com/office/drawing/2014/main" id="{F1E3BBE7-681E-EA43-86B8-98CBC2ABB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615" y="3961612"/>
              <a:ext cx="153135" cy="151221"/>
            </a:xfrm>
            <a:custGeom>
              <a:avLst/>
              <a:gdLst>
                <a:gd name="T0" fmla="*/ 72 w 72"/>
                <a:gd name="T1" fmla="*/ 67 h 72"/>
                <a:gd name="T2" fmla="*/ 67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7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76">
              <a:extLst>
                <a:ext uri="{FF2B5EF4-FFF2-40B4-BE49-F238E27FC236}">
                  <a16:creationId xmlns:a16="http://schemas.microsoft.com/office/drawing/2014/main" id="{96012E32-9814-E641-9182-70540BDB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376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77">
              <a:extLst>
                <a:ext uri="{FF2B5EF4-FFF2-40B4-BE49-F238E27FC236}">
                  <a16:creationId xmlns:a16="http://schemas.microsoft.com/office/drawing/2014/main" id="{30A84499-855A-BA45-987D-A45DE218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052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78">
              <a:extLst>
                <a:ext uri="{FF2B5EF4-FFF2-40B4-BE49-F238E27FC236}">
                  <a16:creationId xmlns:a16="http://schemas.microsoft.com/office/drawing/2014/main" id="{2117C5F5-A1DC-5046-A5AB-7E42CB9FB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8814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7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7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79">
              <a:extLst>
                <a:ext uri="{FF2B5EF4-FFF2-40B4-BE49-F238E27FC236}">
                  <a16:creationId xmlns:a16="http://schemas.microsoft.com/office/drawing/2014/main" id="{12E1BE56-06A8-AF40-A225-08A8D9C13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576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80">
              <a:extLst>
                <a:ext uri="{FF2B5EF4-FFF2-40B4-BE49-F238E27FC236}">
                  <a16:creationId xmlns:a16="http://schemas.microsoft.com/office/drawing/2014/main" id="{18DD7F36-E485-BB48-81DD-A4E83A0DE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252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81">
              <a:extLst>
                <a:ext uri="{FF2B5EF4-FFF2-40B4-BE49-F238E27FC236}">
                  <a16:creationId xmlns:a16="http://schemas.microsoft.com/office/drawing/2014/main" id="{40615BBE-4E42-D144-8FC6-D7A2A6807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014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7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7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7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82">
              <a:extLst>
                <a:ext uri="{FF2B5EF4-FFF2-40B4-BE49-F238E27FC236}">
                  <a16:creationId xmlns:a16="http://schemas.microsoft.com/office/drawing/2014/main" id="{E1C19A61-7C1C-7543-BDE2-CD59E9E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775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83">
              <a:extLst>
                <a:ext uri="{FF2B5EF4-FFF2-40B4-BE49-F238E27FC236}">
                  <a16:creationId xmlns:a16="http://schemas.microsoft.com/office/drawing/2014/main" id="{9830AFB8-2890-9840-8A25-5560566F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451" y="3961612"/>
              <a:ext cx="151221" cy="151221"/>
            </a:xfrm>
            <a:custGeom>
              <a:avLst/>
              <a:gdLst>
                <a:gd name="T0" fmla="*/ 72 w 72"/>
                <a:gd name="T1" fmla="*/ 67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7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7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1"/>
                    <a:pt x="72" y="4"/>
                  </a:cubicBezTo>
                  <a:lnTo>
                    <a:pt x="7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84">
              <a:extLst>
                <a:ext uri="{FF2B5EF4-FFF2-40B4-BE49-F238E27FC236}">
                  <a16:creationId xmlns:a16="http://schemas.microsoft.com/office/drawing/2014/main" id="{7E6BC1B6-0D7F-1045-8FB5-5899B788D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57" y="3961612"/>
              <a:ext cx="245016" cy="151221"/>
            </a:xfrm>
            <a:custGeom>
              <a:avLst/>
              <a:gdLst>
                <a:gd name="T0" fmla="*/ 116 w 116"/>
                <a:gd name="T1" fmla="*/ 67 h 72"/>
                <a:gd name="T2" fmla="*/ 112 w 116"/>
                <a:gd name="T3" fmla="*/ 72 h 72"/>
                <a:gd name="T4" fmla="*/ 4 w 116"/>
                <a:gd name="T5" fmla="*/ 72 h 72"/>
                <a:gd name="T6" fmla="*/ 0 w 116"/>
                <a:gd name="T7" fmla="*/ 67 h 72"/>
                <a:gd name="T8" fmla="*/ 0 w 116"/>
                <a:gd name="T9" fmla="*/ 4 h 72"/>
                <a:gd name="T10" fmla="*/ 4 w 116"/>
                <a:gd name="T11" fmla="*/ 0 h 72"/>
                <a:gd name="T12" fmla="*/ 112 w 116"/>
                <a:gd name="T13" fmla="*/ 0 h 72"/>
                <a:gd name="T14" fmla="*/ 116 w 116"/>
                <a:gd name="T15" fmla="*/ 4 h 72"/>
                <a:gd name="T16" fmla="*/ 116 w 116"/>
                <a:gd name="T17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72">
                  <a:moveTo>
                    <a:pt x="116" y="67"/>
                  </a:moveTo>
                  <a:cubicBezTo>
                    <a:pt x="116" y="70"/>
                    <a:pt x="114" y="72"/>
                    <a:pt x="112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4" y="0"/>
                    <a:pt x="116" y="1"/>
                    <a:pt x="116" y="4"/>
                  </a:cubicBezTo>
                  <a:lnTo>
                    <a:pt x="11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85">
              <a:extLst>
                <a:ext uri="{FF2B5EF4-FFF2-40B4-BE49-F238E27FC236}">
                  <a16:creationId xmlns:a16="http://schemas.microsoft.com/office/drawing/2014/main" id="{1066C88D-7D9C-874B-BE4A-D65FB12A8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417" y="3775936"/>
              <a:ext cx="245016" cy="151221"/>
            </a:xfrm>
            <a:custGeom>
              <a:avLst/>
              <a:gdLst>
                <a:gd name="T0" fmla="*/ 117 w 117"/>
                <a:gd name="T1" fmla="*/ 68 h 72"/>
                <a:gd name="T2" fmla="*/ 112 w 117"/>
                <a:gd name="T3" fmla="*/ 72 h 72"/>
                <a:gd name="T4" fmla="*/ 4 w 117"/>
                <a:gd name="T5" fmla="*/ 72 h 72"/>
                <a:gd name="T6" fmla="*/ 0 w 117"/>
                <a:gd name="T7" fmla="*/ 68 h 72"/>
                <a:gd name="T8" fmla="*/ 0 w 117"/>
                <a:gd name="T9" fmla="*/ 4 h 72"/>
                <a:gd name="T10" fmla="*/ 4 w 117"/>
                <a:gd name="T11" fmla="*/ 0 h 72"/>
                <a:gd name="T12" fmla="*/ 112 w 117"/>
                <a:gd name="T13" fmla="*/ 0 h 72"/>
                <a:gd name="T14" fmla="*/ 117 w 117"/>
                <a:gd name="T15" fmla="*/ 4 h 72"/>
                <a:gd name="T16" fmla="*/ 117 w 117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72">
                  <a:moveTo>
                    <a:pt x="117" y="68"/>
                  </a:moveTo>
                  <a:cubicBezTo>
                    <a:pt x="117" y="70"/>
                    <a:pt x="115" y="72"/>
                    <a:pt x="112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7" y="2"/>
                    <a:pt x="117" y="4"/>
                  </a:cubicBezTo>
                  <a:lnTo>
                    <a:pt x="11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86">
              <a:extLst>
                <a:ext uri="{FF2B5EF4-FFF2-40B4-BE49-F238E27FC236}">
                  <a16:creationId xmlns:a16="http://schemas.microsoft.com/office/drawing/2014/main" id="{DFD77796-F4B3-DD45-AB2E-0F5EAC1B8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57" y="4143460"/>
              <a:ext cx="289042" cy="151221"/>
            </a:xfrm>
            <a:custGeom>
              <a:avLst/>
              <a:gdLst>
                <a:gd name="T0" fmla="*/ 137 w 137"/>
                <a:gd name="T1" fmla="*/ 68 h 72"/>
                <a:gd name="T2" fmla="*/ 133 w 137"/>
                <a:gd name="T3" fmla="*/ 72 h 72"/>
                <a:gd name="T4" fmla="*/ 4 w 137"/>
                <a:gd name="T5" fmla="*/ 72 h 72"/>
                <a:gd name="T6" fmla="*/ 0 w 137"/>
                <a:gd name="T7" fmla="*/ 68 h 72"/>
                <a:gd name="T8" fmla="*/ 0 w 137"/>
                <a:gd name="T9" fmla="*/ 4 h 72"/>
                <a:gd name="T10" fmla="*/ 4 w 137"/>
                <a:gd name="T11" fmla="*/ 0 h 72"/>
                <a:gd name="T12" fmla="*/ 133 w 137"/>
                <a:gd name="T13" fmla="*/ 0 h 72"/>
                <a:gd name="T14" fmla="*/ 137 w 137"/>
                <a:gd name="T15" fmla="*/ 4 h 72"/>
                <a:gd name="T16" fmla="*/ 137 w 137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72">
                  <a:moveTo>
                    <a:pt x="137" y="68"/>
                  </a:moveTo>
                  <a:cubicBezTo>
                    <a:pt x="137" y="70"/>
                    <a:pt x="135" y="72"/>
                    <a:pt x="13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5" y="0"/>
                    <a:pt x="137" y="2"/>
                    <a:pt x="137" y="4"/>
                  </a:cubicBezTo>
                  <a:lnTo>
                    <a:pt x="13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87">
              <a:extLst>
                <a:ext uri="{FF2B5EF4-FFF2-40B4-BE49-F238E27FC236}">
                  <a16:creationId xmlns:a16="http://schemas.microsoft.com/office/drawing/2014/main" id="{411E18FC-1E81-D046-A108-FF4C2424E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58" y="4329136"/>
              <a:ext cx="199075" cy="151221"/>
            </a:xfrm>
            <a:custGeom>
              <a:avLst/>
              <a:gdLst>
                <a:gd name="T0" fmla="*/ 94 w 94"/>
                <a:gd name="T1" fmla="*/ 68 h 72"/>
                <a:gd name="T2" fmla="*/ 90 w 94"/>
                <a:gd name="T3" fmla="*/ 72 h 72"/>
                <a:gd name="T4" fmla="*/ 4 w 94"/>
                <a:gd name="T5" fmla="*/ 72 h 72"/>
                <a:gd name="T6" fmla="*/ 0 w 94"/>
                <a:gd name="T7" fmla="*/ 68 h 72"/>
                <a:gd name="T8" fmla="*/ 0 w 94"/>
                <a:gd name="T9" fmla="*/ 4 h 72"/>
                <a:gd name="T10" fmla="*/ 4 w 94"/>
                <a:gd name="T11" fmla="*/ 0 h 72"/>
                <a:gd name="T12" fmla="*/ 90 w 94"/>
                <a:gd name="T13" fmla="*/ 0 h 72"/>
                <a:gd name="T14" fmla="*/ 94 w 94"/>
                <a:gd name="T15" fmla="*/ 4 h 72"/>
                <a:gd name="T16" fmla="*/ 94 w 94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72">
                  <a:moveTo>
                    <a:pt x="94" y="68"/>
                  </a:moveTo>
                  <a:cubicBezTo>
                    <a:pt x="94" y="70"/>
                    <a:pt x="92" y="72"/>
                    <a:pt x="90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4" y="2"/>
                    <a:pt x="94" y="4"/>
                  </a:cubicBezTo>
                  <a:lnTo>
                    <a:pt x="94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88">
              <a:extLst>
                <a:ext uri="{FF2B5EF4-FFF2-40B4-BE49-F238E27FC236}">
                  <a16:creationId xmlns:a16="http://schemas.microsoft.com/office/drawing/2014/main" id="{8587161E-17B8-9842-9678-F146D369F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620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89">
              <a:extLst>
                <a:ext uri="{FF2B5EF4-FFF2-40B4-BE49-F238E27FC236}">
                  <a16:creationId xmlns:a16="http://schemas.microsoft.com/office/drawing/2014/main" id="{8492F0D9-D6B0-CA47-AF18-B44ED509F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296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90">
              <a:extLst>
                <a:ext uri="{FF2B5EF4-FFF2-40B4-BE49-F238E27FC236}">
                  <a16:creationId xmlns:a16="http://schemas.microsoft.com/office/drawing/2014/main" id="{FD819CBC-A11D-6941-9A55-DF1627F20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058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91">
              <a:extLst>
                <a:ext uri="{FF2B5EF4-FFF2-40B4-BE49-F238E27FC236}">
                  <a16:creationId xmlns:a16="http://schemas.microsoft.com/office/drawing/2014/main" id="{00AD6973-AACF-F041-9EF2-991D8CEA0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820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92">
              <a:extLst>
                <a:ext uri="{FF2B5EF4-FFF2-40B4-BE49-F238E27FC236}">
                  <a16:creationId xmlns:a16="http://schemas.microsoft.com/office/drawing/2014/main" id="{B11D07FF-84A0-924C-A6DD-CAA81A0EF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495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93">
              <a:extLst>
                <a:ext uri="{FF2B5EF4-FFF2-40B4-BE49-F238E27FC236}">
                  <a16:creationId xmlns:a16="http://schemas.microsoft.com/office/drawing/2014/main" id="{9B91F0B4-AF5C-1246-A05D-CB6A834C5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257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94">
              <a:extLst>
                <a:ext uri="{FF2B5EF4-FFF2-40B4-BE49-F238E27FC236}">
                  <a16:creationId xmlns:a16="http://schemas.microsoft.com/office/drawing/2014/main" id="{CF90F81C-B185-1948-94E2-8CCDE3B21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019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95">
              <a:extLst>
                <a:ext uri="{FF2B5EF4-FFF2-40B4-BE49-F238E27FC236}">
                  <a16:creationId xmlns:a16="http://schemas.microsoft.com/office/drawing/2014/main" id="{C8CD72A5-B258-B945-AC19-C57C849E0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695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96">
              <a:extLst>
                <a:ext uri="{FF2B5EF4-FFF2-40B4-BE49-F238E27FC236}">
                  <a16:creationId xmlns:a16="http://schemas.microsoft.com/office/drawing/2014/main" id="{7C5B94E3-6AA8-3040-A1ED-BA8EF6CC4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457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Freeform 97">
              <a:extLst>
                <a:ext uri="{FF2B5EF4-FFF2-40B4-BE49-F238E27FC236}">
                  <a16:creationId xmlns:a16="http://schemas.microsoft.com/office/drawing/2014/main" id="{191DAB23-5F31-A048-A1A0-C98D65B28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219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5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5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98">
              <a:extLst>
                <a:ext uri="{FF2B5EF4-FFF2-40B4-BE49-F238E27FC236}">
                  <a16:creationId xmlns:a16="http://schemas.microsoft.com/office/drawing/2014/main" id="{DF895D93-AAB9-484D-8833-BCB9AC7A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895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99">
              <a:extLst>
                <a:ext uri="{FF2B5EF4-FFF2-40B4-BE49-F238E27FC236}">
                  <a16:creationId xmlns:a16="http://schemas.microsoft.com/office/drawing/2014/main" id="{BF7ADCB6-4E69-0246-92CD-8A82ED811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656" y="3775936"/>
              <a:ext cx="151221" cy="151221"/>
            </a:xfrm>
            <a:custGeom>
              <a:avLst/>
              <a:gdLst>
                <a:gd name="T0" fmla="*/ 72 w 72"/>
                <a:gd name="T1" fmla="*/ 68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70"/>
                    <a:pt x="70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lnTo>
                    <a:pt x="72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100">
              <a:extLst>
                <a:ext uri="{FF2B5EF4-FFF2-40B4-BE49-F238E27FC236}">
                  <a16:creationId xmlns:a16="http://schemas.microsoft.com/office/drawing/2014/main" id="{ABC3F8A8-6174-5F4D-AD4E-93C72924B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366" y="4604778"/>
              <a:ext cx="151221" cy="84224"/>
            </a:xfrm>
            <a:custGeom>
              <a:avLst/>
              <a:gdLst>
                <a:gd name="T0" fmla="*/ 0 w 72"/>
                <a:gd name="T1" fmla="*/ 0 h 40"/>
                <a:gd name="T2" fmla="*/ 0 w 72"/>
                <a:gd name="T3" fmla="*/ 35 h 40"/>
                <a:gd name="T4" fmla="*/ 1 w 72"/>
                <a:gd name="T5" fmla="*/ 38 h 40"/>
                <a:gd name="T6" fmla="*/ 4 w 72"/>
                <a:gd name="T7" fmla="*/ 40 h 40"/>
                <a:gd name="T8" fmla="*/ 68 w 72"/>
                <a:gd name="T9" fmla="*/ 40 h 40"/>
                <a:gd name="T10" fmla="*/ 70 w 72"/>
                <a:gd name="T11" fmla="*/ 38 h 40"/>
                <a:gd name="T12" fmla="*/ 72 w 72"/>
                <a:gd name="T13" fmla="*/ 35 h 40"/>
                <a:gd name="T14" fmla="*/ 72 w 72"/>
                <a:gd name="T15" fmla="*/ 0 h 40"/>
                <a:gd name="T16" fmla="*/ 0 w 7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0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8"/>
                    <a:pt x="1" y="38"/>
                  </a:cubicBezTo>
                  <a:cubicBezTo>
                    <a:pt x="2" y="39"/>
                    <a:pt x="3" y="40"/>
                    <a:pt x="4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9" y="40"/>
                    <a:pt x="70" y="39"/>
                    <a:pt x="70" y="38"/>
                  </a:cubicBezTo>
                  <a:cubicBezTo>
                    <a:pt x="71" y="38"/>
                    <a:pt x="72" y="36"/>
                    <a:pt x="72" y="35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101">
              <a:extLst>
                <a:ext uri="{FF2B5EF4-FFF2-40B4-BE49-F238E27FC236}">
                  <a16:creationId xmlns:a16="http://schemas.microsoft.com/office/drawing/2014/main" id="{E7EE6CF6-A918-0A4F-A6E1-311AEC658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366" y="4512897"/>
              <a:ext cx="151221" cy="82310"/>
            </a:xfrm>
            <a:custGeom>
              <a:avLst/>
              <a:gdLst>
                <a:gd name="T0" fmla="*/ 72 w 72"/>
                <a:gd name="T1" fmla="*/ 39 h 39"/>
                <a:gd name="T2" fmla="*/ 72 w 72"/>
                <a:gd name="T3" fmla="*/ 4 h 39"/>
                <a:gd name="T4" fmla="*/ 70 w 72"/>
                <a:gd name="T5" fmla="*/ 1 h 39"/>
                <a:gd name="T6" fmla="*/ 68 w 72"/>
                <a:gd name="T7" fmla="*/ 0 h 39"/>
                <a:gd name="T8" fmla="*/ 4 w 72"/>
                <a:gd name="T9" fmla="*/ 0 h 39"/>
                <a:gd name="T10" fmla="*/ 1 w 72"/>
                <a:gd name="T11" fmla="*/ 1 h 39"/>
                <a:gd name="T12" fmla="*/ 0 w 72"/>
                <a:gd name="T13" fmla="*/ 4 h 39"/>
                <a:gd name="T14" fmla="*/ 0 w 72"/>
                <a:gd name="T15" fmla="*/ 39 h 39"/>
                <a:gd name="T16" fmla="*/ 72 w 72"/>
                <a:gd name="T1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39">
                  <a:moveTo>
                    <a:pt x="72" y="39"/>
                  </a:move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1" y="2"/>
                    <a:pt x="70" y="1"/>
                  </a:cubicBezTo>
                  <a:cubicBezTo>
                    <a:pt x="70" y="0"/>
                    <a:pt x="69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72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102">
              <a:extLst>
                <a:ext uri="{FF2B5EF4-FFF2-40B4-BE49-F238E27FC236}">
                  <a16:creationId xmlns:a16="http://schemas.microsoft.com/office/drawing/2014/main" id="{60E0BB5A-C410-5845-8D1B-3A2074C57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213" y="3961611"/>
              <a:ext cx="151221" cy="333068"/>
            </a:xfrm>
            <a:custGeom>
              <a:avLst/>
              <a:gdLst>
                <a:gd name="T0" fmla="*/ 4 w 72"/>
                <a:gd name="T1" fmla="*/ 0 h 159"/>
                <a:gd name="T2" fmla="*/ 1 w 72"/>
                <a:gd name="T3" fmla="*/ 1 h 159"/>
                <a:gd name="T4" fmla="*/ 0 w 72"/>
                <a:gd name="T5" fmla="*/ 4 h 159"/>
                <a:gd name="T6" fmla="*/ 0 w 72"/>
                <a:gd name="T7" fmla="*/ 67 h 159"/>
                <a:gd name="T8" fmla="*/ 1 w 72"/>
                <a:gd name="T9" fmla="*/ 70 h 159"/>
                <a:gd name="T10" fmla="*/ 4 w 72"/>
                <a:gd name="T11" fmla="*/ 72 h 159"/>
                <a:gd name="T12" fmla="*/ 20 w 72"/>
                <a:gd name="T13" fmla="*/ 72 h 159"/>
                <a:gd name="T14" fmla="*/ 20 w 72"/>
                <a:gd name="T15" fmla="*/ 155 h 159"/>
                <a:gd name="T16" fmla="*/ 22 w 72"/>
                <a:gd name="T17" fmla="*/ 158 h 159"/>
                <a:gd name="T18" fmla="*/ 25 w 72"/>
                <a:gd name="T19" fmla="*/ 159 h 159"/>
                <a:gd name="T20" fmla="*/ 67 w 72"/>
                <a:gd name="T21" fmla="*/ 159 h 159"/>
                <a:gd name="T22" fmla="*/ 70 w 72"/>
                <a:gd name="T23" fmla="*/ 158 h 159"/>
                <a:gd name="T24" fmla="*/ 72 w 72"/>
                <a:gd name="T25" fmla="*/ 155 h 159"/>
                <a:gd name="T26" fmla="*/ 72 w 72"/>
                <a:gd name="T27" fmla="*/ 4 h 159"/>
                <a:gd name="T28" fmla="*/ 70 w 72"/>
                <a:gd name="T29" fmla="*/ 1 h 159"/>
                <a:gd name="T30" fmla="*/ 67 w 72"/>
                <a:gd name="T31" fmla="*/ 0 h 159"/>
                <a:gd name="T32" fmla="*/ 4 w 72"/>
                <a:gd name="T3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15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9"/>
                    <a:pt x="1" y="70"/>
                  </a:cubicBezTo>
                  <a:cubicBezTo>
                    <a:pt x="2" y="71"/>
                    <a:pt x="3" y="72"/>
                    <a:pt x="4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20" y="156"/>
                    <a:pt x="21" y="157"/>
                    <a:pt x="22" y="158"/>
                  </a:cubicBezTo>
                  <a:cubicBezTo>
                    <a:pt x="22" y="159"/>
                    <a:pt x="23" y="159"/>
                    <a:pt x="25" y="159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9" y="159"/>
                    <a:pt x="70" y="159"/>
                    <a:pt x="70" y="158"/>
                  </a:cubicBezTo>
                  <a:cubicBezTo>
                    <a:pt x="71" y="157"/>
                    <a:pt x="72" y="156"/>
                    <a:pt x="72" y="15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1" y="2"/>
                    <a:pt x="70" y="1"/>
                  </a:cubicBezTo>
                  <a:cubicBezTo>
                    <a:pt x="70" y="0"/>
                    <a:pt x="69" y="0"/>
                    <a:pt x="67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103">
              <a:extLst>
                <a:ext uri="{FF2B5EF4-FFF2-40B4-BE49-F238E27FC236}">
                  <a16:creationId xmlns:a16="http://schemas.microsoft.com/office/drawing/2014/main" id="{8B10FD85-5F62-C443-844C-7CE5F3FDF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836" y="4105175"/>
              <a:ext cx="120594" cy="558942"/>
            </a:xfrm>
            <a:custGeom>
              <a:avLst/>
              <a:gdLst>
                <a:gd name="T0" fmla="*/ 28 w 57"/>
                <a:gd name="T1" fmla="*/ 0 h 266"/>
                <a:gd name="T2" fmla="*/ 0 w 57"/>
                <a:gd name="T3" fmla="*/ 28 h 266"/>
                <a:gd name="T4" fmla="*/ 0 w 57"/>
                <a:gd name="T5" fmla="*/ 238 h 266"/>
                <a:gd name="T6" fmla="*/ 29 w 57"/>
                <a:gd name="T7" fmla="*/ 266 h 266"/>
                <a:gd name="T8" fmla="*/ 29 w 57"/>
                <a:gd name="T9" fmla="*/ 266 h 266"/>
                <a:gd name="T10" fmla="*/ 57 w 57"/>
                <a:gd name="T11" fmla="*/ 238 h 266"/>
                <a:gd name="T12" fmla="*/ 57 w 57"/>
                <a:gd name="T13" fmla="*/ 28 h 266"/>
                <a:gd name="T14" fmla="*/ 28 w 57"/>
                <a:gd name="T1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53"/>
                    <a:pt x="13" y="266"/>
                    <a:pt x="29" y="266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44" y="266"/>
                    <a:pt x="57" y="253"/>
                    <a:pt x="57" y="23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3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104">
              <a:extLst>
                <a:ext uri="{FF2B5EF4-FFF2-40B4-BE49-F238E27FC236}">
                  <a16:creationId xmlns:a16="http://schemas.microsoft.com/office/drawing/2014/main" id="{DC7E11CD-267C-524C-8F23-772162469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053" y="4503326"/>
              <a:ext cx="564685" cy="560856"/>
            </a:xfrm>
            <a:custGeom>
              <a:avLst/>
              <a:gdLst>
                <a:gd name="T0" fmla="*/ 268 w 268"/>
                <a:gd name="T1" fmla="*/ 193 h 267"/>
                <a:gd name="T2" fmla="*/ 194 w 268"/>
                <a:gd name="T3" fmla="*/ 267 h 267"/>
                <a:gd name="T4" fmla="*/ 74 w 268"/>
                <a:gd name="T5" fmla="*/ 267 h 267"/>
                <a:gd name="T6" fmla="*/ 0 w 268"/>
                <a:gd name="T7" fmla="*/ 194 h 267"/>
                <a:gd name="T8" fmla="*/ 0 w 268"/>
                <a:gd name="T9" fmla="*/ 74 h 267"/>
                <a:gd name="T10" fmla="*/ 74 w 268"/>
                <a:gd name="T11" fmla="*/ 0 h 267"/>
                <a:gd name="T12" fmla="*/ 194 w 268"/>
                <a:gd name="T13" fmla="*/ 0 h 267"/>
                <a:gd name="T14" fmla="*/ 268 w 268"/>
                <a:gd name="T15" fmla="*/ 73 h 267"/>
                <a:gd name="T16" fmla="*/ 268 w 268"/>
                <a:gd name="T17" fmla="*/ 1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267">
                  <a:moveTo>
                    <a:pt x="268" y="193"/>
                  </a:moveTo>
                  <a:cubicBezTo>
                    <a:pt x="268" y="234"/>
                    <a:pt x="235" y="267"/>
                    <a:pt x="194" y="267"/>
                  </a:cubicBezTo>
                  <a:cubicBezTo>
                    <a:pt x="74" y="267"/>
                    <a:pt x="74" y="267"/>
                    <a:pt x="74" y="267"/>
                  </a:cubicBezTo>
                  <a:cubicBezTo>
                    <a:pt x="33" y="267"/>
                    <a:pt x="0" y="234"/>
                    <a:pt x="0" y="19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5" y="0"/>
                    <a:pt x="268" y="33"/>
                    <a:pt x="268" y="73"/>
                  </a:cubicBezTo>
                  <a:lnTo>
                    <a:pt x="268" y="193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105">
              <a:extLst>
                <a:ext uri="{FF2B5EF4-FFF2-40B4-BE49-F238E27FC236}">
                  <a16:creationId xmlns:a16="http://schemas.microsoft.com/office/drawing/2014/main" id="{D5587B28-C909-FE4E-8BF1-031A17681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052" y="4302337"/>
              <a:ext cx="120594" cy="400065"/>
            </a:xfrm>
            <a:custGeom>
              <a:avLst/>
              <a:gdLst>
                <a:gd name="T0" fmla="*/ 28 w 57"/>
                <a:gd name="T1" fmla="*/ 0 h 191"/>
                <a:gd name="T2" fmla="*/ 0 w 57"/>
                <a:gd name="T3" fmla="*/ 29 h 191"/>
                <a:gd name="T4" fmla="*/ 0 w 57"/>
                <a:gd name="T5" fmla="*/ 163 h 191"/>
                <a:gd name="T6" fmla="*/ 29 w 57"/>
                <a:gd name="T7" fmla="*/ 191 h 191"/>
                <a:gd name="T8" fmla="*/ 29 w 57"/>
                <a:gd name="T9" fmla="*/ 191 h 191"/>
                <a:gd name="T10" fmla="*/ 57 w 57"/>
                <a:gd name="T11" fmla="*/ 163 h 191"/>
                <a:gd name="T12" fmla="*/ 57 w 57"/>
                <a:gd name="T13" fmla="*/ 29 h 191"/>
                <a:gd name="T14" fmla="*/ 28 w 57"/>
                <a:gd name="T1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91">
                  <a:moveTo>
                    <a:pt x="28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8"/>
                    <a:pt x="13" y="191"/>
                    <a:pt x="29" y="191"/>
                  </a:cubicBezTo>
                  <a:cubicBezTo>
                    <a:pt x="29" y="191"/>
                    <a:pt x="29" y="191"/>
                    <a:pt x="29" y="191"/>
                  </a:cubicBezTo>
                  <a:cubicBezTo>
                    <a:pt x="44" y="191"/>
                    <a:pt x="57" y="178"/>
                    <a:pt x="57" y="163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106">
              <a:extLst>
                <a:ext uri="{FF2B5EF4-FFF2-40B4-BE49-F238E27FC236}">
                  <a16:creationId xmlns:a16="http://schemas.microsoft.com/office/drawing/2014/main" id="{24B085DC-8C09-6945-9629-26F1DD352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444" y="4183657"/>
              <a:ext cx="120594" cy="560856"/>
            </a:xfrm>
            <a:custGeom>
              <a:avLst/>
              <a:gdLst>
                <a:gd name="T0" fmla="*/ 28 w 57"/>
                <a:gd name="T1" fmla="*/ 1 h 267"/>
                <a:gd name="T2" fmla="*/ 0 w 57"/>
                <a:gd name="T3" fmla="*/ 29 h 267"/>
                <a:gd name="T4" fmla="*/ 0 w 57"/>
                <a:gd name="T5" fmla="*/ 238 h 267"/>
                <a:gd name="T6" fmla="*/ 28 w 57"/>
                <a:gd name="T7" fmla="*/ 267 h 267"/>
                <a:gd name="T8" fmla="*/ 28 w 57"/>
                <a:gd name="T9" fmla="*/ 267 h 267"/>
                <a:gd name="T10" fmla="*/ 57 w 57"/>
                <a:gd name="T11" fmla="*/ 238 h 267"/>
                <a:gd name="T12" fmla="*/ 56 w 57"/>
                <a:gd name="T13" fmla="*/ 29 h 267"/>
                <a:gd name="T14" fmla="*/ 28 w 57"/>
                <a:gd name="T15" fmla="*/ 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7">
                  <a:moveTo>
                    <a:pt x="28" y="1"/>
                  </a:moveTo>
                  <a:cubicBezTo>
                    <a:pt x="12" y="1"/>
                    <a:pt x="0" y="13"/>
                    <a:pt x="0" y="29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54"/>
                    <a:pt x="12" y="267"/>
                    <a:pt x="28" y="267"/>
                  </a:cubicBezTo>
                  <a:cubicBezTo>
                    <a:pt x="28" y="267"/>
                    <a:pt x="28" y="267"/>
                    <a:pt x="28" y="267"/>
                  </a:cubicBezTo>
                  <a:cubicBezTo>
                    <a:pt x="44" y="267"/>
                    <a:pt x="57" y="254"/>
                    <a:pt x="57" y="23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13"/>
                    <a:pt x="44" y="0"/>
                    <a:pt x="28" y="1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Freeform 107">
              <a:extLst>
                <a:ext uri="{FF2B5EF4-FFF2-40B4-BE49-F238E27FC236}">
                  <a16:creationId xmlns:a16="http://schemas.microsoft.com/office/drawing/2014/main" id="{855D778E-BD0B-1541-9042-2C0B1DB52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143" y="4162601"/>
              <a:ext cx="120594" cy="558942"/>
            </a:xfrm>
            <a:custGeom>
              <a:avLst/>
              <a:gdLst>
                <a:gd name="T0" fmla="*/ 28 w 57"/>
                <a:gd name="T1" fmla="*/ 0 h 266"/>
                <a:gd name="T2" fmla="*/ 0 w 57"/>
                <a:gd name="T3" fmla="*/ 28 h 266"/>
                <a:gd name="T4" fmla="*/ 0 w 57"/>
                <a:gd name="T5" fmla="*/ 238 h 266"/>
                <a:gd name="T6" fmla="*/ 28 w 57"/>
                <a:gd name="T7" fmla="*/ 266 h 266"/>
                <a:gd name="T8" fmla="*/ 28 w 57"/>
                <a:gd name="T9" fmla="*/ 266 h 266"/>
                <a:gd name="T10" fmla="*/ 57 w 57"/>
                <a:gd name="T11" fmla="*/ 238 h 266"/>
                <a:gd name="T12" fmla="*/ 57 w 57"/>
                <a:gd name="T13" fmla="*/ 28 h 266"/>
                <a:gd name="T14" fmla="*/ 28 w 57"/>
                <a:gd name="T1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6">
                  <a:moveTo>
                    <a:pt x="28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54"/>
                    <a:pt x="13" y="266"/>
                    <a:pt x="28" y="266"/>
                  </a:cubicBezTo>
                  <a:cubicBezTo>
                    <a:pt x="28" y="266"/>
                    <a:pt x="28" y="266"/>
                    <a:pt x="28" y="266"/>
                  </a:cubicBezTo>
                  <a:cubicBezTo>
                    <a:pt x="44" y="266"/>
                    <a:pt x="57" y="254"/>
                    <a:pt x="57" y="23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13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108">
              <a:extLst>
                <a:ext uri="{FF2B5EF4-FFF2-40B4-BE49-F238E27FC236}">
                  <a16:creationId xmlns:a16="http://schemas.microsoft.com/office/drawing/2014/main" id="{F8B04BA2-99D3-984A-B10A-F8975E3D0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221" y="4757912"/>
              <a:ext cx="382837" cy="679536"/>
            </a:xfrm>
            <a:custGeom>
              <a:avLst/>
              <a:gdLst>
                <a:gd name="T0" fmla="*/ 0 w 182"/>
                <a:gd name="T1" fmla="*/ 323 h 323"/>
                <a:gd name="T2" fmla="*/ 0 w 182"/>
                <a:gd name="T3" fmla="*/ 50 h 323"/>
                <a:gd name="T4" fmla="*/ 50 w 182"/>
                <a:gd name="T5" fmla="*/ 0 h 323"/>
                <a:gd name="T6" fmla="*/ 131 w 182"/>
                <a:gd name="T7" fmla="*/ 0 h 323"/>
                <a:gd name="T8" fmla="*/ 182 w 182"/>
                <a:gd name="T9" fmla="*/ 50 h 323"/>
                <a:gd name="T10" fmla="*/ 182 w 182"/>
                <a:gd name="T11" fmla="*/ 323 h 323"/>
                <a:gd name="T12" fmla="*/ 0 w 182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323">
                  <a:moveTo>
                    <a:pt x="0" y="323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59" y="0"/>
                    <a:pt x="182" y="23"/>
                    <a:pt x="182" y="50"/>
                  </a:cubicBezTo>
                  <a:cubicBezTo>
                    <a:pt x="182" y="323"/>
                    <a:pt x="182" y="323"/>
                    <a:pt x="182" y="323"/>
                  </a:cubicBezTo>
                  <a:lnTo>
                    <a:pt x="0" y="323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109">
              <a:extLst>
                <a:ext uri="{FF2B5EF4-FFF2-40B4-BE49-F238E27FC236}">
                  <a16:creationId xmlns:a16="http://schemas.microsoft.com/office/drawing/2014/main" id="{CDCF2E80-CD02-104D-92BF-66BF0E42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535" y="4570323"/>
              <a:ext cx="122508" cy="317755"/>
            </a:xfrm>
            <a:custGeom>
              <a:avLst/>
              <a:gdLst>
                <a:gd name="T0" fmla="*/ 0 w 58"/>
                <a:gd name="T1" fmla="*/ 151 h 151"/>
                <a:gd name="T2" fmla="*/ 0 w 58"/>
                <a:gd name="T3" fmla="*/ 42 h 151"/>
                <a:gd name="T4" fmla="*/ 42 w 58"/>
                <a:gd name="T5" fmla="*/ 0 h 151"/>
                <a:gd name="T6" fmla="*/ 56 w 58"/>
                <a:gd name="T7" fmla="*/ 0 h 151"/>
                <a:gd name="T8" fmla="*/ 58 w 58"/>
                <a:gd name="T9" fmla="*/ 0 h 151"/>
                <a:gd name="T10" fmla="*/ 58 w 58"/>
                <a:gd name="T11" fmla="*/ 93 h 151"/>
                <a:gd name="T12" fmla="*/ 0 w 58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51">
                  <a:moveTo>
                    <a:pt x="0" y="151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7" y="0"/>
                    <a:pt x="58" y="0"/>
                  </a:cubicBezTo>
                  <a:cubicBezTo>
                    <a:pt x="58" y="93"/>
                    <a:pt x="58" y="93"/>
                    <a:pt x="58" y="93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110">
              <a:extLst>
                <a:ext uri="{FF2B5EF4-FFF2-40B4-BE49-F238E27FC236}">
                  <a16:creationId xmlns:a16="http://schemas.microsoft.com/office/drawing/2014/main" id="{D6DE45E6-1868-1845-AFAD-36363E865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883" y="4681346"/>
              <a:ext cx="197161" cy="344553"/>
            </a:xfrm>
            <a:custGeom>
              <a:avLst/>
              <a:gdLst>
                <a:gd name="T0" fmla="*/ 0 w 94"/>
                <a:gd name="T1" fmla="*/ 82 h 164"/>
                <a:gd name="T2" fmla="*/ 70 w 94"/>
                <a:gd name="T3" fmla="*/ 12 h 164"/>
                <a:gd name="T4" fmla="*/ 94 w 94"/>
                <a:gd name="T5" fmla="*/ 0 h 164"/>
                <a:gd name="T6" fmla="*/ 94 w 94"/>
                <a:gd name="T7" fmla="*/ 70 h 164"/>
                <a:gd name="T8" fmla="*/ 0 w 94"/>
                <a:gd name="T9" fmla="*/ 164 h 164"/>
                <a:gd name="T10" fmla="*/ 0 w 94"/>
                <a:gd name="T1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64">
                  <a:moveTo>
                    <a:pt x="0" y="8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7" y="5"/>
                    <a:pt x="85" y="1"/>
                    <a:pt x="94" y="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0" y="164"/>
                    <a:pt x="0" y="164"/>
                    <a:pt x="0" y="164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Rectangle 111">
              <a:extLst>
                <a:ext uri="{FF2B5EF4-FFF2-40B4-BE49-F238E27FC236}">
                  <a16:creationId xmlns:a16="http://schemas.microsoft.com/office/drawing/2014/main" id="{9D79FE69-C45C-274B-9E5D-F40C411C1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735" y="5144579"/>
              <a:ext cx="394322" cy="195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Rectangle 112">
              <a:extLst>
                <a:ext uri="{FF2B5EF4-FFF2-40B4-BE49-F238E27FC236}">
                  <a16:creationId xmlns:a16="http://schemas.microsoft.com/office/drawing/2014/main" id="{7282BBBD-B500-2441-97B3-39909E3C5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421" y="5416393"/>
              <a:ext cx="438348" cy="562771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Rectangle 113">
              <a:extLst>
                <a:ext uri="{FF2B5EF4-FFF2-40B4-BE49-F238E27FC236}">
                  <a16:creationId xmlns:a16="http://schemas.microsoft.com/office/drawing/2014/main" id="{03F5A562-1015-D840-A1A4-A4CC928B8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3109" y="5215403"/>
              <a:ext cx="463233" cy="292870"/>
            </a:xfrm>
            <a:prstGeom prst="rect">
              <a:avLst/>
            </a:pr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Oval 114">
              <a:extLst>
                <a:ext uri="{FF2B5EF4-FFF2-40B4-BE49-F238E27FC236}">
                  <a16:creationId xmlns:a16="http://schemas.microsoft.com/office/drawing/2014/main" id="{D895A3E9-4AEA-7548-964E-C69A37C13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773" y="5267086"/>
              <a:ext cx="36370" cy="36370"/>
            </a:xfrm>
            <a:prstGeom prst="ellipse">
              <a:avLst/>
            </a:prstGeom>
            <a:solidFill>
              <a:srgbClr val="42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0" name="Freeform 115">
              <a:extLst>
                <a:ext uri="{FF2B5EF4-FFF2-40B4-BE49-F238E27FC236}">
                  <a16:creationId xmlns:a16="http://schemas.microsoft.com/office/drawing/2014/main" id="{1A6B5B7E-7CCD-A546-828B-3E0962AF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352" y="4122403"/>
              <a:ext cx="120594" cy="558942"/>
            </a:xfrm>
            <a:custGeom>
              <a:avLst/>
              <a:gdLst>
                <a:gd name="T0" fmla="*/ 29 w 57"/>
                <a:gd name="T1" fmla="*/ 0 h 266"/>
                <a:gd name="T2" fmla="*/ 57 w 57"/>
                <a:gd name="T3" fmla="*/ 28 h 266"/>
                <a:gd name="T4" fmla="*/ 57 w 57"/>
                <a:gd name="T5" fmla="*/ 238 h 266"/>
                <a:gd name="T6" fmla="*/ 29 w 57"/>
                <a:gd name="T7" fmla="*/ 266 h 266"/>
                <a:gd name="T8" fmla="*/ 29 w 57"/>
                <a:gd name="T9" fmla="*/ 266 h 266"/>
                <a:gd name="T10" fmla="*/ 0 w 57"/>
                <a:gd name="T11" fmla="*/ 237 h 266"/>
                <a:gd name="T12" fmla="*/ 0 w 57"/>
                <a:gd name="T13" fmla="*/ 28 h 266"/>
                <a:gd name="T14" fmla="*/ 29 w 57"/>
                <a:gd name="T1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6">
                  <a:moveTo>
                    <a:pt x="29" y="0"/>
                  </a:moveTo>
                  <a:cubicBezTo>
                    <a:pt x="45" y="0"/>
                    <a:pt x="57" y="12"/>
                    <a:pt x="57" y="28"/>
                  </a:cubicBezTo>
                  <a:cubicBezTo>
                    <a:pt x="57" y="238"/>
                    <a:pt x="57" y="238"/>
                    <a:pt x="57" y="238"/>
                  </a:cubicBezTo>
                  <a:cubicBezTo>
                    <a:pt x="57" y="253"/>
                    <a:pt x="44" y="266"/>
                    <a:pt x="29" y="266"/>
                  </a:cubicBezTo>
                  <a:cubicBezTo>
                    <a:pt x="29" y="266"/>
                    <a:pt x="29" y="266"/>
                    <a:pt x="29" y="266"/>
                  </a:cubicBezTo>
                  <a:cubicBezTo>
                    <a:pt x="13" y="266"/>
                    <a:pt x="0" y="253"/>
                    <a:pt x="0" y="23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1" name="Freeform 116">
              <a:extLst>
                <a:ext uri="{FF2B5EF4-FFF2-40B4-BE49-F238E27FC236}">
                  <a16:creationId xmlns:a16="http://schemas.microsoft.com/office/drawing/2014/main" id="{1FFA7E6C-6020-254E-AE7A-F2A7DCD63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047" y="4518640"/>
              <a:ext cx="564685" cy="562771"/>
            </a:xfrm>
            <a:custGeom>
              <a:avLst/>
              <a:gdLst>
                <a:gd name="T0" fmla="*/ 0 w 268"/>
                <a:gd name="T1" fmla="*/ 194 h 268"/>
                <a:gd name="T2" fmla="*/ 74 w 268"/>
                <a:gd name="T3" fmla="*/ 268 h 268"/>
                <a:gd name="T4" fmla="*/ 194 w 268"/>
                <a:gd name="T5" fmla="*/ 268 h 268"/>
                <a:gd name="T6" fmla="*/ 268 w 268"/>
                <a:gd name="T7" fmla="*/ 194 h 268"/>
                <a:gd name="T8" fmla="*/ 268 w 268"/>
                <a:gd name="T9" fmla="*/ 74 h 268"/>
                <a:gd name="T10" fmla="*/ 194 w 268"/>
                <a:gd name="T11" fmla="*/ 1 h 268"/>
                <a:gd name="T12" fmla="*/ 74 w 268"/>
                <a:gd name="T13" fmla="*/ 0 h 268"/>
                <a:gd name="T14" fmla="*/ 0 w 268"/>
                <a:gd name="T15" fmla="*/ 74 h 268"/>
                <a:gd name="T16" fmla="*/ 0 w 268"/>
                <a:gd name="T17" fmla="*/ 19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268">
                  <a:moveTo>
                    <a:pt x="0" y="194"/>
                  </a:moveTo>
                  <a:cubicBezTo>
                    <a:pt x="0" y="235"/>
                    <a:pt x="33" y="268"/>
                    <a:pt x="74" y="268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235" y="268"/>
                    <a:pt x="268" y="235"/>
                    <a:pt x="268" y="194"/>
                  </a:cubicBezTo>
                  <a:cubicBezTo>
                    <a:pt x="268" y="74"/>
                    <a:pt x="268" y="74"/>
                    <a:pt x="268" y="74"/>
                  </a:cubicBezTo>
                  <a:cubicBezTo>
                    <a:pt x="268" y="34"/>
                    <a:pt x="235" y="1"/>
                    <a:pt x="194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1" y="33"/>
                    <a:pt x="0" y="74"/>
                  </a:cubicBezTo>
                  <a:lnTo>
                    <a:pt x="0" y="194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2" name="Freeform 117">
              <a:extLst>
                <a:ext uri="{FF2B5EF4-FFF2-40B4-BE49-F238E27FC236}">
                  <a16:creationId xmlns:a16="http://schemas.microsoft.com/office/drawing/2014/main" id="{27C002DD-4322-7A44-B7FF-2B4E16FA7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9137" y="4317651"/>
              <a:ext cx="120594" cy="401979"/>
            </a:xfrm>
            <a:custGeom>
              <a:avLst/>
              <a:gdLst>
                <a:gd name="T0" fmla="*/ 29 w 57"/>
                <a:gd name="T1" fmla="*/ 0 h 191"/>
                <a:gd name="T2" fmla="*/ 57 w 57"/>
                <a:gd name="T3" fmla="*/ 29 h 191"/>
                <a:gd name="T4" fmla="*/ 57 w 57"/>
                <a:gd name="T5" fmla="*/ 163 h 191"/>
                <a:gd name="T6" fmla="*/ 29 w 57"/>
                <a:gd name="T7" fmla="*/ 191 h 191"/>
                <a:gd name="T8" fmla="*/ 29 w 57"/>
                <a:gd name="T9" fmla="*/ 191 h 191"/>
                <a:gd name="T10" fmla="*/ 0 w 57"/>
                <a:gd name="T11" fmla="*/ 163 h 191"/>
                <a:gd name="T12" fmla="*/ 0 w 57"/>
                <a:gd name="T13" fmla="*/ 28 h 191"/>
                <a:gd name="T14" fmla="*/ 29 w 57"/>
                <a:gd name="T1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91">
                  <a:moveTo>
                    <a:pt x="29" y="0"/>
                  </a:moveTo>
                  <a:cubicBezTo>
                    <a:pt x="45" y="0"/>
                    <a:pt x="57" y="13"/>
                    <a:pt x="57" y="2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78"/>
                    <a:pt x="45" y="191"/>
                    <a:pt x="29" y="191"/>
                  </a:cubicBezTo>
                  <a:cubicBezTo>
                    <a:pt x="29" y="191"/>
                    <a:pt x="29" y="191"/>
                    <a:pt x="29" y="191"/>
                  </a:cubicBezTo>
                  <a:cubicBezTo>
                    <a:pt x="13" y="191"/>
                    <a:pt x="0" y="178"/>
                    <a:pt x="0" y="16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3" name="Freeform 118">
              <a:extLst>
                <a:ext uri="{FF2B5EF4-FFF2-40B4-BE49-F238E27FC236}">
                  <a16:creationId xmlns:a16="http://schemas.microsoft.com/office/drawing/2014/main" id="{9E273120-4E68-F045-B18E-473D3931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659" y="4200884"/>
              <a:ext cx="120594" cy="560856"/>
            </a:xfrm>
            <a:custGeom>
              <a:avLst/>
              <a:gdLst>
                <a:gd name="T0" fmla="*/ 28 w 57"/>
                <a:gd name="T1" fmla="*/ 0 h 267"/>
                <a:gd name="T2" fmla="*/ 57 w 57"/>
                <a:gd name="T3" fmla="*/ 29 h 267"/>
                <a:gd name="T4" fmla="*/ 57 w 57"/>
                <a:gd name="T5" fmla="*/ 238 h 267"/>
                <a:gd name="T6" fmla="*/ 28 w 57"/>
                <a:gd name="T7" fmla="*/ 267 h 267"/>
                <a:gd name="T8" fmla="*/ 28 w 57"/>
                <a:gd name="T9" fmla="*/ 267 h 267"/>
                <a:gd name="T10" fmla="*/ 0 w 57"/>
                <a:gd name="T11" fmla="*/ 238 h 267"/>
                <a:gd name="T12" fmla="*/ 0 w 57"/>
                <a:gd name="T13" fmla="*/ 29 h 267"/>
                <a:gd name="T14" fmla="*/ 28 w 57"/>
                <a:gd name="T1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7">
                  <a:moveTo>
                    <a:pt x="28" y="0"/>
                  </a:moveTo>
                  <a:cubicBezTo>
                    <a:pt x="44" y="0"/>
                    <a:pt x="57" y="13"/>
                    <a:pt x="57" y="29"/>
                  </a:cubicBezTo>
                  <a:cubicBezTo>
                    <a:pt x="57" y="238"/>
                    <a:pt x="57" y="238"/>
                    <a:pt x="57" y="238"/>
                  </a:cubicBezTo>
                  <a:cubicBezTo>
                    <a:pt x="57" y="254"/>
                    <a:pt x="44" y="267"/>
                    <a:pt x="28" y="267"/>
                  </a:cubicBezTo>
                  <a:cubicBezTo>
                    <a:pt x="28" y="267"/>
                    <a:pt x="28" y="267"/>
                    <a:pt x="28" y="267"/>
                  </a:cubicBezTo>
                  <a:cubicBezTo>
                    <a:pt x="13" y="267"/>
                    <a:pt x="0" y="254"/>
                    <a:pt x="0" y="23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119">
              <a:extLst>
                <a:ext uri="{FF2B5EF4-FFF2-40B4-BE49-F238E27FC236}">
                  <a16:creationId xmlns:a16="http://schemas.microsoft.com/office/drawing/2014/main" id="{12037447-9309-3841-8CAB-25D5F5F0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960" y="4179828"/>
              <a:ext cx="120594" cy="558942"/>
            </a:xfrm>
            <a:custGeom>
              <a:avLst/>
              <a:gdLst>
                <a:gd name="T0" fmla="*/ 28 w 57"/>
                <a:gd name="T1" fmla="*/ 0 h 266"/>
                <a:gd name="T2" fmla="*/ 57 w 57"/>
                <a:gd name="T3" fmla="*/ 28 h 266"/>
                <a:gd name="T4" fmla="*/ 57 w 57"/>
                <a:gd name="T5" fmla="*/ 238 h 266"/>
                <a:gd name="T6" fmla="*/ 28 w 57"/>
                <a:gd name="T7" fmla="*/ 266 h 266"/>
                <a:gd name="T8" fmla="*/ 28 w 57"/>
                <a:gd name="T9" fmla="*/ 266 h 266"/>
                <a:gd name="T10" fmla="*/ 0 w 57"/>
                <a:gd name="T11" fmla="*/ 238 h 266"/>
                <a:gd name="T12" fmla="*/ 0 w 57"/>
                <a:gd name="T13" fmla="*/ 28 h 266"/>
                <a:gd name="T14" fmla="*/ 28 w 57"/>
                <a:gd name="T1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266">
                  <a:moveTo>
                    <a:pt x="28" y="0"/>
                  </a:moveTo>
                  <a:cubicBezTo>
                    <a:pt x="44" y="0"/>
                    <a:pt x="57" y="13"/>
                    <a:pt x="57" y="28"/>
                  </a:cubicBezTo>
                  <a:cubicBezTo>
                    <a:pt x="57" y="238"/>
                    <a:pt x="57" y="238"/>
                    <a:pt x="57" y="238"/>
                  </a:cubicBezTo>
                  <a:cubicBezTo>
                    <a:pt x="57" y="253"/>
                    <a:pt x="44" y="266"/>
                    <a:pt x="28" y="266"/>
                  </a:cubicBezTo>
                  <a:cubicBezTo>
                    <a:pt x="28" y="266"/>
                    <a:pt x="28" y="266"/>
                    <a:pt x="28" y="266"/>
                  </a:cubicBezTo>
                  <a:cubicBezTo>
                    <a:pt x="12" y="266"/>
                    <a:pt x="0" y="253"/>
                    <a:pt x="0" y="23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120">
              <a:extLst>
                <a:ext uri="{FF2B5EF4-FFF2-40B4-BE49-F238E27FC236}">
                  <a16:creationId xmlns:a16="http://schemas.microsoft.com/office/drawing/2014/main" id="{56E0F01D-F981-5C4E-944D-14D799EBC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5640" y="4775140"/>
              <a:ext cx="380923" cy="677622"/>
            </a:xfrm>
            <a:custGeom>
              <a:avLst/>
              <a:gdLst>
                <a:gd name="T0" fmla="*/ 181 w 181"/>
                <a:gd name="T1" fmla="*/ 323 h 323"/>
                <a:gd name="T2" fmla="*/ 181 w 181"/>
                <a:gd name="T3" fmla="*/ 50 h 323"/>
                <a:gd name="T4" fmla="*/ 131 w 181"/>
                <a:gd name="T5" fmla="*/ 0 h 323"/>
                <a:gd name="T6" fmla="*/ 50 w 181"/>
                <a:gd name="T7" fmla="*/ 0 h 323"/>
                <a:gd name="T8" fmla="*/ 0 w 181"/>
                <a:gd name="T9" fmla="*/ 50 h 323"/>
                <a:gd name="T10" fmla="*/ 0 w 181"/>
                <a:gd name="T11" fmla="*/ 323 h 323"/>
                <a:gd name="T12" fmla="*/ 181 w 181"/>
                <a:gd name="T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323">
                  <a:moveTo>
                    <a:pt x="181" y="323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81" y="22"/>
                    <a:pt x="159" y="0"/>
                    <a:pt x="13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50"/>
                  </a:cubicBezTo>
                  <a:cubicBezTo>
                    <a:pt x="0" y="323"/>
                    <a:pt x="0" y="323"/>
                    <a:pt x="0" y="323"/>
                  </a:cubicBezTo>
                  <a:lnTo>
                    <a:pt x="181" y="323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121">
              <a:extLst>
                <a:ext uri="{FF2B5EF4-FFF2-40B4-BE49-F238E27FC236}">
                  <a16:creationId xmlns:a16="http://schemas.microsoft.com/office/drawing/2014/main" id="{48FF9194-7D14-2A4D-91D5-8D3F1ED74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7653" y="4587551"/>
              <a:ext cx="120594" cy="317755"/>
            </a:xfrm>
            <a:custGeom>
              <a:avLst/>
              <a:gdLst>
                <a:gd name="T0" fmla="*/ 57 w 57"/>
                <a:gd name="T1" fmla="*/ 151 h 151"/>
                <a:gd name="T2" fmla="*/ 57 w 57"/>
                <a:gd name="T3" fmla="*/ 42 h 151"/>
                <a:gd name="T4" fmla="*/ 15 w 57"/>
                <a:gd name="T5" fmla="*/ 0 h 151"/>
                <a:gd name="T6" fmla="*/ 1 w 57"/>
                <a:gd name="T7" fmla="*/ 0 h 151"/>
                <a:gd name="T8" fmla="*/ 0 w 57"/>
                <a:gd name="T9" fmla="*/ 0 h 151"/>
                <a:gd name="T10" fmla="*/ 0 w 57"/>
                <a:gd name="T11" fmla="*/ 93 h 151"/>
                <a:gd name="T12" fmla="*/ 57 w 57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151">
                  <a:moveTo>
                    <a:pt x="57" y="151"/>
                  </a:moveTo>
                  <a:cubicBezTo>
                    <a:pt x="57" y="42"/>
                    <a:pt x="57" y="42"/>
                    <a:pt x="57" y="42"/>
                  </a:cubicBezTo>
                  <a:cubicBezTo>
                    <a:pt x="57" y="19"/>
                    <a:pt x="39" y="0"/>
                    <a:pt x="1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57" y="151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122">
              <a:extLst>
                <a:ext uri="{FF2B5EF4-FFF2-40B4-BE49-F238E27FC236}">
                  <a16:creationId xmlns:a16="http://schemas.microsoft.com/office/drawing/2014/main" id="{9D75C8CF-FFB7-7E4C-9D88-5C66E6AA0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740" y="4698574"/>
              <a:ext cx="199075" cy="344553"/>
            </a:xfrm>
            <a:custGeom>
              <a:avLst/>
              <a:gdLst>
                <a:gd name="T0" fmla="*/ 94 w 94"/>
                <a:gd name="T1" fmla="*/ 82 h 164"/>
                <a:gd name="T2" fmla="*/ 24 w 94"/>
                <a:gd name="T3" fmla="*/ 12 h 164"/>
                <a:gd name="T4" fmla="*/ 0 w 94"/>
                <a:gd name="T5" fmla="*/ 0 h 164"/>
                <a:gd name="T6" fmla="*/ 0 w 94"/>
                <a:gd name="T7" fmla="*/ 70 h 164"/>
                <a:gd name="T8" fmla="*/ 94 w 94"/>
                <a:gd name="T9" fmla="*/ 164 h 164"/>
                <a:gd name="T10" fmla="*/ 94 w 94"/>
                <a:gd name="T11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64">
                  <a:moveTo>
                    <a:pt x="94" y="8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17" y="5"/>
                    <a:pt x="9" y="1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94" y="164"/>
                    <a:pt x="94" y="164"/>
                    <a:pt x="94" y="164"/>
                  </a:cubicBezTo>
                  <a:lnTo>
                    <a:pt x="94" y="82"/>
                  </a:lnTo>
                  <a:close/>
                </a:path>
              </a:pathLst>
            </a:custGeom>
            <a:solidFill>
              <a:srgbClr val="F9B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Rectangle 123">
              <a:extLst>
                <a:ext uri="{FF2B5EF4-FFF2-40B4-BE49-F238E27FC236}">
                  <a16:creationId xmlns:a16="http://schemas.microsoft.com/office/drawing/2014/main" id="{622ADFC2-EBD9-4242-8CCB-B9C365FD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639" y="5161807"/>
              <a:ext cx="392408" cy="195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Rectangle 124">
              <a:extLst>
                <a:ext uri="{FF2B5EF4-FFF2-40B4-BE49-F238E27FC236}">
                  <a16:creationId xmlns:a16="http://schemas.microsoft.com/office/drawing/2014/main" id="{01D65794-FAA0-FE40-984F-EC05DD1F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927" y="5431707"/>
              <a:ext cx="438348" cy="547457"/>
            </a:xfrm>
            <a:prstGeom prst="rect">
              <a:avLst/>
            </a:prstGeom>
            <a:solidFill>
              <a:srgbClr val="112E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Rectangle 125">
              <a:extLst>
                <a:ext uri="{FF2B5EF4-FFF2-40B4-BE49-F238E27FC236}">
                  <a16:creationId xmlns:a16="http://schemas.microsoft.com/office/drawing/2014/main" id="{7AC6B467-5BC5-B946-8DCF-52BFF4F8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5442" y="5232630"/>
              <a:ext cx="463233" cy="292870"/>
            </a:xfrm>
            <a:prstGeom prst="rect">
              <a:avLst/>
            </a:pr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Oval 126">
              <a:extLst>
                <a:ext uri="{FF2B5EF4-FFF2-40B4-BE49-F238E27FC236}">
                  <a16:creationId xmlns:a16="http://schemas.microsoft.com/office/drawing/2014/main" id="{1B0EE375-3DD0-EE4F-8244-0222D3158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639" y="5282399"/>
              <a:ext cx="40198" cy="38284"/>
            </a:xfrm>
            <a:prstGeom prst="ellipse">
              <a:avLst/>
            </a:prstGeom>
            <a:solidFill>
              <a:srgbClr val="42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Content Placeholder 2">
              <a:extLst>
                <a:ext uri="{FF2B5EF4-FFF2-40B4-BE49-F238E27FC236}">
                  <a16:creationId xmlns:a16="http://schemas.microsoft.com/office/drawing/2014/main" id="{5740B639-6E0A-774D-962B-299D761EF147}"/>
                </a:ext>
              </a:extLst>
            </p:cNvPr>
            <p:cNvSpPr txBox="1">
              <a:spLocks/>
            </p:cNvSpPr>
            <p:nvPr/>
          </p:nvSpPr>
          <p:spPr>
            <a:xfrm>
              <a:off x="2691622" y="1574528"/>
              <a:ext cx="1797420" cy="457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37997D"/>
                  </a:solidFill>
                  <a:latin typeface="Arial Black" panose="020B0A04020102020204" pitchFamily="34" charset="0"/>
                </a:rPr>
                <a:t>PITCH</a:t>
              </a:r>
            </a:p>
          </p:txBody>
        </p:sp>
        <p:sp>
          <p:nvSpPr>
            <p:cNvPr id="233" name="Content Placeholder 2">
              <a:extLst>
                <a:ext uri="{FF2B5EF4-FFF2-40B4-BE49-F238E27FC236}">
                  <a16:creationId xmlns:a16="http://schemas.microsoft.com/office/drawing/2014/main" id="{595301A9-BB8F-9046-BCFE-00FD72FE9295}"/>
                </a:ext>
              </a:extLst>
            </p:cNvPr>
            <p:cNvSpPr txBox="1">
              <a:spLocks/>
            </p:cNvSpPr>
            <p:nvPr/>
          </p:nvSpPr>
          <p:spPr>
            <a:xfrm>
              <a:off x="2691622" y="1525258"/>
              <a:ext cx="1797420" cy="457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PITCH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4C6C9D-187B-564B-AAC5-6CE9F3748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2" t="8457" r="17567" b="8854"/>
          <a:stretch/>
        </p:blipFill>
        <p:spPr>
          <a:xfrm>
            <a:off x="7496894" y="1056225"/>
            <a:ext cx="2716229" cy="16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26A8CACB-4100-4C48-81FA-B56C76E666E5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11521-2749-F342-A48D-E099C88E7E43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6154618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Availability Design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96FAAB-74CD-894F-8FB8-EFE796D768E9}"/>
              </a:ext>
            </a:extLst>
          </p:cNvPr>
          <p:cNvSpPr/>
          <p:nvPr/>
        </p:nvSpPr>
        <p:spPr>
          <a:xfrm>
            <a:off x="1425303" y="2339499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7F1516-4FEC-FF4A-84AB-71F989BE31F0}"/>
              </a:ext>
            </a:extLst>
          </p:cNvPr>
          <p:cNvSpPr/>
          <p:nvPr/>
        </p:nvSpPr>
        <p:spPr>
          <a:xfrm>
            <a:off x="885304" y="2720768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049AB9-BBC4-4241-A62B-BA376B27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254" y="2902718"/>
            <a:ext cx="716099" cy="71609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3667EED-E485-3B41-B72D-044D86C006C7}"/>
              </a:ext>
            </a:extLst>
          </p:cNvPr>
          <p:cNvSpPr/>
          <p:nvPr/>
        </p:nvSpPr>
        <p:spPr>
          <a:xfrm>
            <a:off x="4157189" y="4519081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57C2FE-1367-5D4D-8C3F-302F8E4603A5}"/>
              </a:ext>
            </a:extLst>
          </p:cNvPr>
          <p:cNvSpPr/>
          <p:nvPr/>
        </p:nvSpPr>
        <p:spPr>
          <a:xfrm>
            <a:off x="3617190" y="4900350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19" name="Graphic 17">
            <a:extLst>
              <a:ext uri="{FF2B5EF4-FFF2-40B4-BE49-F238E27FC236}">
                <a16:creationId xmlns:a16="http://schemas.microsoft.com/office/drawing/2014/main" id="{2AC52EEB-3518-4A46-80BB-90A06854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99140" y="5082300"/>
            <a:ext cx="716099" cy="7160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4E08A9-FECE-074B-B48D-0D0F5AB24ED5}"/>
              </a:ext>
            </a:extLst>
          </p:cNvPr>
          <p:cNvSpPr txBox="1"/>
          <p:nvPr/>
        </p:nvSpPr>
        <p:spPr>
          <a:xfrm>
            <a:off x="2206864" y="2676545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AWS Elastic Beanstalk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Load balance between instances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866B07-B0FD-8748-AE65-8FDB8F6846DF}"/>
              </a:ext>
            </a:extLst>
          </p:cNvPr>
          <p:cNvSpPr txBox="1"/>
          <p:nvPr/>
        </p:nvSpPr>
        <p:spPr>
          <a:xfrm>
            <a:off x="4952442" y="4994073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AWS 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Failover with Multi A-Z deployment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C40F26-EA1E-9640-BBD8-88165E9902B1}"/>
              </a:ext>
            </a:extLst>
          </p:cNvPr>
          <p:cNvSpPr/>
          <p:nvPr/>
        </p:nvSpPr>
        <p:spPr>
          <a:xfrm>
            <a:off x="6785525" y="2339499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EC3BF7C-17F2-3240-9351-771A6166E735}"/>
              </a:ext>
            </a:extLst>
          </p:cNvPr>
          <p:cNvSpPr/>
          <p:nvPr/>
        </p:nvSpPr>
        <p:spPr>
          <a:xfrm>
            <a:off x="6245526" y="2720768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Graphic 17">
            <a:extLst>
              <a:ext uri="{FF2B5EF4-FFF2-40B4-BE49-F238E27FC236}">
                <a16:creationId xmlns:a16="http://schemas.microsoft.com/office/drawing/2014/main" id="{5B3F5902-EEAF-0444-97FE-A0E60405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7476" y="2904696"/>
            <a:ext cx="716099" cy="7121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DBB696-42BE-C64A-A6E0-C63C94E8DE54}"/>
              </a:ext>
            </a:extLst>
          </p:cNvPr>
          <p:cNvSpPr txBox="1"/>
          <p:nvPr/>
        </p:nvSpPr>
        <p:spPr>
          <a:xfrm>
            <a:off x="7580778" y="2629825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Local Storage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Store user session on client system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9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8E9AECA8-3C6F-A840-9832-C0369BA50D10}"/>
              </a:ext>
            </a:extLst>
          </p:cNvPr>
          <p:cNvSpPr/>
          <p:nvPr/>
        </p:nvSpPr>
        <p:spPr>
          <a:xfrm>
            <a:off x="0" y="4034806"/>
            <a:ext cx="12192000" cy="1939273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14DA6-2CED-A048-92DB-C8EE481B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25414"/>
            <a:ext cx="10515600" cy="1558056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Security Design and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Implementation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85176F-0317-DC43-8E1F-9B2D98EFF419}"/>
              </a:ext>
            </a:extLst>
          </p:cNvPr>
          <p:cNvGrpSpPr/>
          <p:nvPr/>
        </p:nvGrpSpPr>
        <p:grpSpPr>
          <a:xfrm>
            <a:off x="6396625" y="1324699"/>
            <a:ext cx="4087400" cy="3122249"/>
            <a:chOff x="7486649" y="4007166"/>
            <a:chExt cx="2574926" cy="1966913"/>
          </a:xfrm>
        </p:grpSpPr>
        <p:sp>
          <p:nvSpPr>
            <p:cNvPr id="225" name="Rectangle 5">
              <a:extLst>
                <a:ext uri="{FF2B5EF4-FFF2-40B4-BE49-F238E27FC236}">
                  <a16:creationId xmlns:a16="http://schemas.microsoft.com/office/drawing/2014/main" id="{F50834D9-37B5-5348-B77E-74882BBFB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924" y="4184966"/>
              <a:ext cx="1987550" cy="125571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6">
              <a:extLst>
                <a:ext uri="{FF2B5EF4-FFF2-40B4-BE49-F238E27FC236}">
                  <a16:creationId xmlns:a16="http://schemas.microsoft.com/office/drawing/2014/main" id="{1A2FADB4-6235-EA47-9084-1DBD2BAE1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924" y="4184966"/>
              <a:ext cx="1987550" cy="125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7">
              <a:extLst>
                <a:ext uri="{FF2B5EF4-FFF2-40B4-BE49-F238E27FC236}">
                  <a16:creationId xmlns:a16="http://schemas.microsoft.com/office/drawing/2014/main" id="{BBF10570-8154-AC41-ABA6-A13C3BEB3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986654"/>
              <a:ext cx="414338" cy="40322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8">
              <a:extLst>
                <a:ext uri="{FF2B5EF4-FFF2-40B4-BE49-F238E27FC236}">
                  <a16:creationId xmlns:a16="http://schemas.microsoft.com/office/drawing/2014/main" id="{EDE7D75E-D1F1-7942-A4B4-04615AF35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986654"/>
              <a:ext cx="414338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9">
              <a:extLst>
                <a:ext uri="{FF2B5EF4-FFF2-40B4-BE49-F238E27FC236}">
                  <a16:creationId xmlns:a16="http://schemas.microsoft.com/office/drawing/2014/main" id="{6516A421-7151-914A-BFF8-C69FFBAB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2" y="4177029"/>
              <a:ext cx="2274888" cy="16510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0">
              <a:extLst>
                <a:ext uri="{FF2B5EF4-FFF2-40B4-BE49-F238E27FC236}">
                  <a16:creationId xmlns:a16="http://schemas.microsoft.com/office/drawing/2014/main" id="{C9B06518-DF0A-9040-A087-1810FD9A4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2" y="4177029"/>
              <a:ext cx="2274888" cy="16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11">
              <a:extLst>
                <a:ext uri="{FF2B5EF4-FFF2-40B4-BE49-F238E27FC236}">
                  <a16:creationId xmlns:a16="http://schemas.microsoft.com/office/drawing/2014/main" id="{951252EA-F0FA-5947-B793-E53CBFB2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4426266"/>
              <a:ext cx="874713" cy="95250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2">
              <a:extLst>
                <a:ext uri="{FF2B5EF4-FFF2-40B4-BE49-F238E27FC236}">
                  <a16:creationId xmlns:a16="http://schemas.microsoft.com/office/drawing/2014/main" id="{DE3E3AD9-E3BE-BD46-BC17-1C82646D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4615179"/>
              <a:ext cx="1350963" cy="3492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Rectangle 13">
              <a:extLst>
                <a:ext uri="{FF2B5EF4-FFF2-40B4-BE49-F238E27FC236}">
                  <a16:creationId xmlns:a16="http://schemas.microsoft.com/office/drawing/2014/main" id="{65BDE53D-1B53-5847-9032-01E09170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4710429"/>
              <a:ext cx="1350963" cy="38100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Rectangle 14">
              <a:extLst>
                <a:ext uri="{FF2B5EF4-FFF2-40B4-BE49-F238E27FC236}">
                  <a16:creationId xmlns:a16="http://schemas.microsoft.com/office/drawing/2014/main" id="{8D02CF6B-D464-7648-BC6B-7A6E6D0EE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4808854"/>
              <a:ext cx="1350963" cy="3492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15">
              <a:extLst>
                <a:ext uri="{FF2B5EF4-FFF2-40B4-BE49-F238E27FC236}">
                  <a16:creationId xmlns:a16="http://schemas.microsoft.com/office/drawing/2014/main" id="{6D0683EA-0131-084F-BB19-3BAC65B9C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5143816"/>
              <a:ext cx="1350963" cy="3492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16">
              <a:extLst>
                <a:ext uri="{FF2B5EF4-FFF2-40B4-BE49-F238E27FC236}">
                  <a16:creationId xmlns:a16="http://schemas.microsoft.com/office/drawing/2014/main" id="{C834A7A0-E6CB-3043-B1EF-01AF48B33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5143816"/>
              <a:ext cx="1350963" cy="3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17">
              <a:extLst>
                <a:ext uri="{FF2B5EF4-FFF2-40B4-BE49-F238E27FC236}">
                  <a16:creationId xmlns:a16="http://schemas.microsoft.com/office/drawing/2014/main" id="{F3479456-6A57-4B4C-9206-CBEF6D9C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5240654"/>
              <a:ext cx="1350963" cy="36513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18">
              <a:extLst>
                <a:ext uri="{FF2B5EF4-FFF2-40B4-BE49-F238E27FC236}">
                  <a16:creationId xmlns:a16="http://schemas.microsoft.com/office/drawing/2014/main" id="{CDF2CBD6-FC02-E84F-B339-81EAC2A8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5240654"/>
              <a:ext cx="1350963" cy="3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0">
              <a:extLst>
                <a:ext uri="{FF2B5EF4-FFF2-40B4-BE49-F238E27FC236}">
                  <a16:creationId xmlns:a16="http://schemas.microsoft.com/office/drawing/2014/main" id="{2D2CE378-62B1-BC42-959C-BBB50934C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4907279"/>
              <a:ext cx="1350963" cy="3492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1">
              <a:extLst>
                <a:ext uri="{FF2B5EF4-FFF2-40B4-BE49-F238E27FC236}">
                  <a16:creationId xmlns:a16="http://schemas.microsoft.com/office/drawing/2014/main" id="{56CE91E7-9750-7D46-9332-8AECFB1C2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5424" y="5002529"/>
              <a:ext cx="1095375" cy="36513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2">
              <a:extLst>
                <a:ext uri="{FF2B5EF4-FFF2-40B4-BE49-F238E27FC236}">
                  <a16:creationId xmlns:a16="http://schemas.microsoft.com/office/drawing/2014/main" id="{8028F67F-9C2D-394B-8A2D-01C1DA03A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577079"/>
              <a:ext cx="412750" cy="36512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3">
              <a:extLst>
                <a:ext uri="{FF2B5EF4-FFF2-40B4-BE49-F238E27FC236}">
                  <a16:creationId xmlns:a16="http://schemas.microsoft.com/office/drawing/2014/main" id="{44457A9D-E6F0-1A42-8D6C-D6F66881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0962" y="5002529"/>
              <a:ext cx="36513" cy="36513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25">
              <a:extLst>
                <a:ext uri="{FF2B5EF4-FFF2-40B4-BE49-F238E27FC236}">
                  <a16:creationId xmlns:a16="http://schemas.microsoft.com/office/drawing/2014/main" id="{E024110D-30CF-D249-B6D9-76B1CFE8B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7037" y="4612004"/>
              <a:ext cx="341313" cy="6191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26">
              <a:extLst>
                <a:ext uri="{FF2B5EF4-FFF2-40B4-BE49-F238E27FC236}">
                  <a16:creationId xmlns:a16="http://schemas.microsoft.com/office/drawing/2014/main" id="{DDCFA027-C56C-9A40-8468-032D73C27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250" y="4716779"/>
              <a:ext cx="19050" cy="1746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27">
              <a:extLst>
                <a:ext uri="{FF2B5EF4-FFF2-40B4-BE49-F238E27FC236}">
                  <a16:creationId xmlns:a16="http://schemas.microsoft.com/office/drawing/2014/main" id="{53172163-62F5-2440-855A-D9583B603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250" y="4756466"/>
              <a:ext cx="19050" cy="1746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28">
              <a:extLst>
                <a:ext uri="{FF2B5EF4-FFF2-40B4-BE49-F238E27FC236}">
                  <a16:creationId xmlns:a16="http://schemas.microsoft.com/office/drawing/2014/main" id="{3FA7D3F5-AF64-3F46-972B-090763922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250" y="4796154"/>
              <a:ext cx="19050" cy="1746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29">
              <a:extLst>
                <a:ext uri="{FF2B5EF4-FFF2-40B4-BE49-F238E27FC236}">
                  <a16:creationId xmlns:a16="http://schemas.microsoft.com/office/drawing/2014/main" id="{2D0D3A18-C015-D64E-A392-1B57DE97B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250" y="4835841"/>
              <a:ext cx="19050" cy="19050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0">
              <a:extLst>
                <a:ext uri="{FF2B5EF4-FFF2-40B4-BE49-F238E27FC236}">
                  <a16:creationId xmlns:a16="http://schemas.microsoft.com/office/drawing/2014/main" id="{3D7ECB94-40C0-D24E-B259-4E24D83B5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6412" y="4716779"/>
              <a:ext cx="114300" cy="1746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1">
              <a:extLst>
                <a:ext uri="{FF2B5EF4-FFF2-40B4-BE49-F238E27FC236}">
                  <a16:creationId xmlns:a16="http://schemas.microsoft.com/office/drawing/2014/main" id="{E5789251-4678-BD45-B708-4179A9BF6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6412" y="4756466"/>
              <a:ext cx="188913" cy="1746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2">
              <a:extLst>
                <a:ext uri="{FF2B5EF4-FFF2-40B4-BE49-F238E27FC236}">
                  <a16:creationId xmlns:a16="http://schemas.microsoft.com/office/drawing/2014/main" id="{500856A2-5F97-7846-979A-AFD834ED7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6412" y="4796154"/>
              <a:ext cx="52388" cy="17463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3">
              <a:extLst>
                <a:ext uri="{FF2B5EF4-FFF2-40B4-BE49-F238E27FC236}">
                  <a16:creationId xmlns:a16="http://schemas.microsoft.com/office/drawing/2014/main" id="{18BE0097-68DA-0848-8B1C-5F14E7E4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6412" y="4835841"/>
              <a:ext cx="80963" cy="19050"/>
            </a:xfrm>
            <a:prstGeom prst="rect">
              <a:avLst/>
            </a:prstGeom>
            <a:solidFill>
              <a:srgbClr val="4F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4">
              <a:extLst>
                <a:ext uri="{FF2B5EF4-FFF2-40B4-BE49-F238E27FC236}">
                  <a16:creationId xmlns:a16="http://schemas.microsoft.com/office/drawing/2014/main" id="{1ADD78AB-BB9B-B740-8F05-AF3382B73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5762" y="4426266"/>
              <a:ext cx="112713" cy="2857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35">
              <a:extLst>
                <a:ext uri="{FF2B5EF4-FFF2-40B4-BE49-F238E27FC236}">
                  <a16:creationId xmlns:a16="http://schemas.microsoft.com/office/drawing/2014/main" id="{CBB36528-32A5-404F-A4B9-8D75485EA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9750" y="4426266"/>
              <a:ext cx="112713" cy="2857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36">
              <a:extLst>
                <a:ext uri="{FF2B5EF4-FFF2-40B4-BE49-F238E27FC236}">
                  <a16:creationId xmlns:a16="http://schemas.microsoft.com/office/drawing/2014/main" id="{5736EE03-C2F7-D644-AF0C-F9E0B7619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0562" y="4426266"/>
              <a:ext cx="112713" cy="28575"/>
            </a:xfrm>
            <a:prstGeom prst="rect">
              <a:avLst/>
            </a:prstGeom>
            <a:solidFill>
              <a:srgbClr val="31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7">
              <a:extLst>
                <a:ext uri="{FF2B5EF4-FFF2-40B4-BE49-F238E27FC236}">
                  <a16:creationId xmlns:a16="http://schemas.microsoft.com/office/drawing/2014/main" id="{F8792A2E-F823-5F49-8172-37112588AF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7462" y="4007166"/>
              <a:ext cx="2274888" cy="1543050"/>
            </a:xfrm>
            <a:custGeom>
              <a:avLst/>
              <a:gdLst>
                <a:gd name="T0" fmla="*/ 1251 w 1352"/>
                <a:gd name="T1" fmla="*/ 0 h 916"/>
                <a:gd name="T2" fmla="*/ 102 w 1352"/>
                <a:gd name="T3" fmla="*/ 0 h 916"/>
                <a:gd name="T4" fmla="*/ 0 w 1352"/>
                <a:gd name="T5" fmla="*/ 101 h 916"/>
                <a:gd name="T6" fmla="*/ 0 w 1352"/>
                <a:gd name="T7" fmla="*/ 916 h 916"/>
                <a:gd name="T8" fmla="*/ 102 w 1352"/>
                <a:gd name="T9" fmla="*/ 916 h 916"/>
                <a:gd name="T10" fmla="*/ 1251 w 1352"/>
                <a:gd name="T11" fmla="*/ 916 h 916"/>
                <a:gd name="T12" fmla="*/ 1352 w 1352"/>
                <a:gd name="T13" fmla="*/ 916 h 916"/>
                <a:gd name="T14" fmla="*/ 1352 w 1352"/>
                <a:gd name="T15" fmla="*/ 101 h 916"/>
                <a:gd name="T16" fmla="*/ 1251 w 1352"/>
                <a:gd name="T17" fmla="*/ 0 h 916"/>
                <a:gd name="T18" fmla="*/ 1267 w 1352"/>
                <a:gd name="T19" fmla="*/ 851 h 916"/>
                <a:gd name="T20" fmla="*/ 86 w 1352"/>
                <a:gd name="T21" fmla="*/ 851 h 916"/>
                <a:gd name="T22" fmla="*/ 86 w 1352"/>
                <a:gd name="T23" fmla="*/ 106 h 916"/>
                <a:gd name="T24" fmla="*/ 1267 w 1352"/>
                <a:gd name="T25" fmla="*/ 106 h 916"/>
                <a:gd name="T26" fmla="*/ 1267 w 1352"/>
                <a:gd name="T27" fmla="*/ 851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2" h="916">
                  <a:moveTo>
                    <a:pt x="1251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45"/>
                    <a:pt x="0" y="101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102" y="916"/>
                    <a:pt x="102" y="916"/>
                    <a:pt x="102" y="916"/>
                  </a:cubicBezTo>
                  <a:cubicBezTo>
                    <a:pt x="1251" y="916"/>
                    <a:pt x="1251" y="916"/>
                    <a:pt x="1251" y="916"/>
                  </a:cubicBezTo>
                  <a:cubicBezTo>
                    <a:pt x="1352" y="916"/>
                    <a:pt x="1352" y="916"/>
                    <a:pt x="1352" y="916"/>
                  </a:cubicBezTo>
                  <a:cubicBezTo>
                    <a:pt x="1352" y="101"/>
                    <a:pt x="1352" y="101"/>
                    <a:pt x="1352" y="101"/>
                  </a:cubicBezTo>
                  <a:cubicBezTo>
                    <a:pt x="1352" y="45"/>
                    <a:pt x="1307" y="0"/>
                    <a:pt x="1251" y="0"/>
                  </a:cubicBezTo>
                  <a:moveTo>
                    <a:pt x="1267" y="851"/>
                  </a:moveTo>
                  <a:cubicBezTo>
                    <a:pt x="86" y="851"/>
                    <a:pt x="86" y="851"/>
                    <a:pt x="86" y="851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1267" y="106"/>
                    <a:pt x="1267" y="106"/>
                    <a:pt x="1267" y="106"/>
                  </a:cubicBezTo>
                  <a:cubicBezTo>
                    <a:pt x="1267" y="851"/>
                    <a:pt x="1267" y="851"/>
                    <a:pt x="1267" y="851"/>
                  </a:cubicBezTo>
                </a:path>
              </a:pathLst>
            </a:custGeom>
            <a:solidFill>
              <a:srgbClr val="465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38">
              <a:extLst>
                <a:ext uri="{FF2B5EF4-FFF2-40B4-BE49-F238E27FC236}">
                  <a16:creationId xmlns:a16="http://schemas.microsoft.com/office/drawing/2014/main" id="{4DCFA2AB-421F-E344-87A8-CCE0AB06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6649" y="5550216"/>
              <a:ext cx="2574926" cy="15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39">
              <a:extLst>
                <a:ext uri="{FF2B5EF4-FFF2-40B4-BE49-F238E27FC236}">
                  <a16:creationId xmlns:a16="http://schemas.microsoft.com/office/drawing/2014/main" id="{BE395D06-C300-FF42-9E5B-58D751E19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5999" y="5550216"/>
              <a:ext cx="276225" cy="55563"/>
            </a:xfrm>
            <a:custGeom>
              <a:avLst/>
              <a:gdLst>
                <a:gd name="T0" fmla="*/ 159 w 174"/>
                <a:gd name="T1" fmla="*/ 35 h 35"/>
                <a:gd name="T2" fmla="*/ 15 w 174"/>
                <a:gd name="T3" fmla="*/ 35 h 35"/>
                <a:gd name="T4" fmla="*/ 0 w 174"/>
                <a:gd name="T5" fmla="*/ 0 h 35"/>
                <a:gd name="T6" fmla="*/ 174 w 174"/>
                <a:gd name="T7" fmla="*/ 0 h 35"/>
                <a:gd name="T8" fmla="*/ 159 w 174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5">
                  <a:moveTo>
                    <a:pt x="159" y="35"/>
                  </a:moveTo>
                  <a:lnTo>
                    <a:pt x="15" y="35"/>
                  </a:lnTo>
                  <a:lnTo>
                    <a:pt x="0" y="0"/>
                  </a:lnTo>
                  <a:lnTo>
                    <a:pt x="174" y="0"/>
                  </a:lnTo>
                  <a:lnTo>
                    <a:pt x="159" y="3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40">
              <a:extLst>
                <a:ext uri="{FF2B5EF4-FFF2-40B4-BE49-F238E27FC236}">
                  <a16:creationId xmlns:a16="http://schemas.microsoft.com/office/drawing/2014/main" id="{5A8A1296-06E0-AF44-ABAF-3E241AA3E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0587" y="5489891"/>
              <a:ext cx="528638" cy="14288"/>
            </a:xfrm>
            <a:prstGeom prst="rect">
              <a:avLst/>
            </a:prstGeom>
            <a:solidFill>
              <a:srgbClr val="3F4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1">
              <a:extLst>
                <a:ext uri="{FF2B5EF4-FFF2-40B4-BE49-F238E27FC236}">
                  <a16:creationId xmlns:a16="http://schemas.microsoft.com/office/drawing/2014/main" id="{3E1B9CBE-820B-B04E-B29A-0B66B2ABD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5537" y="4075429"/>
              <a:ext cx="57150" cy="58738"/>
            </a:xfrm>
            <a:custGeom>
              <a:avLst/>
              <a:gdLst>
                <a:gd name="T0" fmla="*/ 28 w 34"/>
                <a:gd name="T1" fmla="*/ 28 h 34"/>
                <a:gd name="T2" fmla="*/ 6 w 34"/>
                <a:gd name="T3" fmla="*/ 28 h 34"/>
                <a:gd name="T4" fmla="*/ 6 w 34"/>
                <a:gd name="T5" fmla="*/ 6 h 34"/>
                <a:gd name="T6" fmla="*/ 28 w 34"/>
                <a:gd name="T7" fmla="*/ 6 h 34"/>
                <a:gd name="T8" fmla="*/ 28 w 34"/>
                <a:gd name="T9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8" y="28"/>
                  </a:moveTo>
                  <a:cubicBezTo>
                    <a:pt x="22" y="34"/>
                    <a:pt x="12" y="34"/>
                    <a:pt x="6" y="28"/>
                  </a:cubicBezTo>
                  <a:cubicBezTo>
                    <a:pt x="0" y="22"/>
                    <a:pt x="0" y="12"/>
                    <a:pt x="6" y="6"/>
                  </a:cubicBezTo>
                  <a:cubicBezTo>
                    <a:pt x="12" y="0"/>
                    <a:pt x="22" y="0"/>
                    <a:pt x="28" y="6"/>
                  </a:cubicBezTo>
                  <a:cubicBezTo>
                    <a:pt x="34" y="12"/>
                    <a:pt x="34" y="22"/>
                    <a:pt x="28" y="28"/>
                  </a:cubicBezTo>
                </a:path>
              </a:pathLst>
            </a:custGeom>
            <a:solidFill>
              <a:srgbClr val="3F4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2">
              <a:extLst>
                <a:ext uri="{FF2B5EF4-FFF2-40B4-BE49-F238E27FC236}">
                  <a16:creationId xmlns:a16="http://schemas.microsoft.com/office/drawing/2014/main" id="{3CF241EA-35F9-9C44-8F4D-9AEBD21FA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650" y="4086541"/>
              <a:ext cx="44450" cy="42863"/>
            </a:xfrm>
            <a:custGeom>
              <a:avLst/>
              <a:gdLst>
                <a:gd name="T0" fmla="*/ 22 w 27"/>
                <a:gd name="T1" fmla="*/ 0 h 26"/>
                <a:gd name="T2" fmla="*/ 16 w 27"/>
                <a:gd name="T3" fmla="*/ 6 h 26"/>
                <a:gd name="T4" fmla="*/ 16 w 27"/>
                <a:gd name="T5" fmla="*/ 16 h 26"/>
                <a:gd name="T6" fmla="*/ 11 w 27"/>
                <a:gd name="T7" fmla="*/ 17 h 26"/>
                <a:gd name="T8" fmla="*/ 6 w 27"/>
                <a:gd name="T9" fmla="*/ 16 h 26"/>
                <a:gd name="T10" fmla="*/ 0 w 27"/>
                <a:gd name="T11" fmla="*/ 22 h 26"/>
                <a:gd name="T12" fmla="*/ 11 w 27"/>
                <a:gd name="T13" fmla="*/ 26 h 26"/>
                <a:gd name="T14" fmla="*/ 22 w 27"/>
                <a:gd name="T15" fmla="*/ 22 h 26"/>
                <a:gd name="T16" fmla="*/ 27 w 27"/>
                <a:gd name="T17" fmla="*/ 11 h 26"/>
                <a:gd name="T18" fmla="*/ 22 w 27"/>
                <a:gd name="T19" fmla="*/ 0 h 26"/>
                <a:gd name="T20" fmla="*/ 22 w 27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6">
                  <a:moveTo>
                    <a:pt x="22" y="0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9" y="9"/>
                    <a:pt x="19" y="13"/>
                    <a:pt x="16" y="16"/>
                  </a:cubicBezTo>
                  <a:cubicBezTo>
                    <a:pt x="15" y="17"/>
                    <a:pt x="13" y="17"/>
                    <a:pt x="11" y="17"/>
                  </a:cubicBezTo>
                  <a:cubicBezTo>
                    <a:pt x="9" y="17"/>
                    <a:pt x="8" y="17"/>
                    <a:pt x="6" y="1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5"/>
                    <a:pt x="7" y="26"/>
                    <a:pt x="11" y="26"/>
                  </a:cubicBezTo>
                  <a:cubicBezTo>
                    <a:pt x="15" y="26"/>
                    <a:pt x="19" y="25"/>
                    <a:pt x="22" y="22"/>
                  </a:cubicBezTo>
                  <a:cubicBezTo>
                    <a:pt x="25" y="19"/>
                    <a:pt x="27" y="15"/>
                    <a:pt x="27" y="11"/>
                  </a:cubicBezTo>
                  <a:cubicBezTo>
                    <a:pt x="27" y="7"/>
                    <a:pt x="25" y="3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30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3">
              <a:extLst>
                <a:ext uri="{FF2B5EF4-FFF2-40B4-BE49-F238E27FC236}">
                  <a16:creationId xmlns:a16="http://schemas.microsoft.com/office/drawing/2014/main" id="{66F61941-9214-C546-B2AE-19D22D44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4092891"/>
              <a:ext cx="20638" cy="20638"/>
            </a:xfrm>
            <a:custGeom>
              <a:avLst/>
              <a:gdLst>
                <a:gd name="T0" fmla="*/ 7 w 12"/>
                <a:gd name="T1" fmla="*/ 0 h 12"/>
                <a:gd name="T2" fmla="*/ 2 w 12"/>
                <a:gd name="T3" fmla="*/ 2 h 12"/>
                <a:gd name="T4" fmla="*/ 2 w 12"/>
                <a:gd name="T5" fmla="*/ 12 h 12"/>
                <a:gd name="T6" fmla="*/ 2 w 12"/>
                <a:gd name="T7" fmla="*/ 12 h 12"/>
                <a:gd name="T8" fmla="*/ 12 w 12"/>
                <a:gd name="T9" fmla="*/ 2 h 12"/>
                <a:gd name="T10" fmla="*/ 12 w 12"/>
                <a:gd name="T11" fmla="*/ 2 h 12"/>
                <a:gd name="T12" fmla="*/ 7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7" y="0"/>
                  </a:moveTo>
                  <a:cubicBezTo>
                    <a:pt x="5" y="0"/>
                    <a:pt x="4" y="1"/>
                    <a:pt x="2" y="2"/>
                  </a:cubicBezTo>
                  <a:cubicBezTo>
                    <a:pt x="0" y="5"/>
                    <a:pt x="0" y="9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868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4">
              <a:extLst>
                <a:ext uri="{FF2B5EF4-FFF2-40B4-BE49-F238E27FC236}">
                  <a16:creationId xmlns:a16="http://schemas.microsoft.com/office/drawing/2014/main" id="{23B2D686-397B-3E4E-98BF-8D8496536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6175" y="4096066"/>
              <a:ext cx="22225" cy="19050"/>
            </a:xfrm>
            <a:custGeom>
              <a:avLst/>
              <a:gdLst>
                <a:gd name="T0" fmla="*/ 10 w 13"/>
                <a:gd name="T1" fmla="*/ 0 h 11"/>
                <a:gd name="T2" fmla="*/ 0 w 13"/>
                <a:gd name="T3" fmla="*/ 10 h 11"/>
                <a:gd name="T4" fmla="*/ 5 w 13"/>
                <a:gd name="T5" fmla="*/ 11 h 11"/>
                <a:gd name="T6" fmla="*/ 10 w 13"/>
                <a:gd name="T7" fmla="*/ 10 h 11"/>
                <a:gd name="T8" fmla="*/ 10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11"/>
                    <a:pt x="3" y="11"/>
                    <a:pt x="5" y="11"/>
                  </a:cubicBezTo>
                  <a:cubicBezTo>
                    <a:pt x="7" y="11"/>
                    <a:pt x="9" y="11"/>
                    <a:pt x="10" y="10"/>
                  </a:cubicBezTo>
                  <a:cubicBezTo>
                    <a:pt x="13" y="7"/>
                    <a:pt x="13" y="3"/>
                    <a:pt x="10" y="0"/>
                  </a:cubicBezTo>
                </a:path>
              </a:pathLst>
            </a:custGeom>
            <a:solidFill>
              <a:srgbClr val="7E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45">
              <a:extLst>
                <a:ext uri="{FF2B5EF4-FFF2-40B4-BE49-F238E27FC236}">
                  <a16:creationId xmlns:a16="http://schemas.microsoft.com/office/drawing/2014/main" id="{A01C921D-27D0-6D40-AD6B-200391BAD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4312" y="4226241"/>
              <a:ext cx="71438" cy="74613"/>
            </a:xfrm>
            <a:prstGeom prst="rect">
              <a:avLst/>
            </a:prstGeom>
            <a:solidFill>
              <a:srgbClr val="87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46">
              <a:extLst>
                <a:ext uri="{FF2B5EF4-FFF2-40B4-BE49-F238E27FC236}">
                  <a16:creationId xmlns:a16="http://schemas.microsoft.com/office/drawing/2014/main" id="{C542F400-332F-EE48-BE16-3CCFB866F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4312" y="4226241"/>
              <a:ext cx="71438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47">
              <a:extLst>
                <a:ext uri="{FF2B5EF4-FFF2-40B4-BE49-F238E27FC236}">
                  <a16:creationId xmlns:a16="http://schemas.microsoft.com/office/drawing/2014/main" id="{3E19A395-7A27-2645-9213-1D5DA40B3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0862" y="4226241"/>
              <a:ext cx="73025" cy="74613"/>
            </a:xfrm>
            <a:prstGeom prst="rect">
              <a:avLst/>
            </a:prstGeom>
            <a:solidFill>
              <a:srgbClr val="87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48">
              <a:extLst>
                <a:ext uri="{FF2B5EF4-FFF2-40B4-BE49-F238E27FC236}">
                  <a16:creationId xmlns:a16="http://schemas.microsoft.com/office/drawing/2014/main" id="{C4D00335-ECBC-ED49-A04B-C0563B592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0862" y="4226241"/>
              <a:ext cx="73025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49">
              <a:extLst>
                <a:ext uri="{FF2B5EF4-FFF2-40B4-BE49-F238E27FC236}">
                  <a16:creationId xmlns:a16="http://schemas.microsoft.com/office/drawing/2014/main" id="{B8F01365-03ED-974D-9AAB-BA74E503D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2462" y="4226241"/>
              <a:ext cx="71438" cy="74613"/>
            </a:xfrm>
            <a:prstGeom prst="rect">
              <a:avLst/>
            </a:prstGeom>
            <a:solidFill>
              <a:srgbClr val="87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50">
              <a:extLst>
                <a:ext uri="{FF2B5EF4-FFF2-40B4-BE49-F238E27FC236}">
                  <a16:creationId xmlns:a16="http://schemas.microsoft.com/office/drawing/2014/main" id="{94DA4E7A-0ED9-634C-93BC-D286A26D7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2462" y="4226241"/>
              <a:ext cx="71438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51">
              <a:extLst>
                <a:ext uri="{FF2B5EF4-FFF2-40B4-BE49-F238E27FC236}">
                  <a16:creationId xmlns:a16="http://schemas.microsoft.com/office/drawing/2014/main" id="{495AB506-092B-6A42-8331-906D11670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2475" y="4226241"/>
              <a:ext cx="74613" cy="74613"/>
            </a:xfrm>
            <a:prstGeom prst="rect">
              <a:avLst/>
            </a:prstGeom>
            <a:solidFill>
              <a:srgbClr val="87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52">
              <a:extLst>
                <a:ext uri="{FF2B5EF4-FFF2-40B4-BE49-F238E27FC236}">
                  <a16:creationId xmlns:a16="http://schemas.microsoft.com/office/drawing/2014/main" id="{972714A1-4A7E-B74F-86B9-A7565613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2475" y="4226241"/>
              <a:ext cx="74613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53">
              <a:extLst>
                <a:ext uri="{FF2B5EF4-FFF2-40B4-BE49-F238E27FC236}">
                  <a16:creationId xmlns:a16="http://schemas.microsoft.com/office/drawing/2014/main" id="{2953DB2E-BA8A-4F43-AF5E-0AFDBABB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024" y="4226241"/>
              <a:ext cx="1454150" cy="74613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54">
              <a:extLst>
                <a:ext uri="{FF2B5EF4-FFF2-40B4-BE49-F238E27FC236}">
                  <a16:creationId xmlns:a16="http://schemas.microsoft.com/office/drawing/2014/main" id="{7C5EC53A-CFF5-A143-B098-0063F1642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024" y="4226241"/>
              <a:ext cx="1454150" cy="7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01">
              <a:extLst>
                <a:ext uri="{FF2B5EF4-FFF2-40B4-BE49-F238E27FC236}">
                  <a16:creationId xmlns:a16="http://schemas.microsoft.com/office/drawing/2014/main" id="{13A54DF5-D635-E44B-B27D-86C2293D59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1612" y="5140641"/>
              <a:ext cx="396875" cy="300038"/>
            </a:xfrm>
            <a:custGeom>
              <a:avLst/>
              <a:gdLst>
                <a:gd name="T0" fmla="*/ 30 w 236"/>
                <a:gd name="T1" fmla="*/ 165 h 178"/>
                <a:gd name="T2" fmla="*/ 22 w 236"/>
                <a:gd name="T3" fmla="*/ 160 h 178"/>
                <a:gd name="T4" fmla="*/ 15 w 236"/>
                <a:gd name="T5" fmla="*/ 96 h 178"/>
                <a:gd name="T6" fmla="*/ 23 w 236"/>
                <a:gd name="T7" fmla="*/ 86 h 178"/>
                <a:gd name="T8" fmla="*/ 26 w 236"/>
                <a:gd name="T9" fmla="*/ 86 h 178"/>
                <a:gd name="T10" fmla="*/ 31 w 236"/>
                <a:gd name="T11" fmla="*/ 99 h 178"/>
                <a:gd name="T12" fmla="*/ 36 w 236"/>
                <a:gd name="T13" fmla="*/ 155 h 178"/>
                <a:gd name="T14" fmla="*/ 33 w 236"/>
                <a:gd name="T15" fmla="*/ 165 h 178"/>
                <a:gd name="T16" fmla="*/ 30 w 236"/>
                <a:gd name="T17" fmla="*/ 165 h 178"/>
                <a:gd name="T18" fmla="*/ 113 w 236"/>
                <a:gd name="T19" fmla="*/ 0 h 178"/>
                <a:gd name="T20" fmla="*/ 63 w 236"/>
                <a:gd name="T21" fmla="*/ 15 h 178"/>
                <a:gd name="T22" fmla="*/ 63 w 236"/>
                <a:gd name="T23" fmla="*/ 23 h 178"/>
                <a:gd name="T24" fmla="*/ 49 w 236"/>
                <a:gd name="T25" fmla="*/ 23 h 178"/>
                <a:gd name="T26" fmla="*/ 16 w 236"/>
                <a:gd name="T27" fmla="*/ 59 h 178"/>
                <a:gd name="T28" fmla="*/ 63 w 236"/>
                <a:gd name="T29" fmla="*/ 59 h 178"/>
                <a:gd name="T30" fmla="*/ 63 w 236"/>
                <a:gd name="T31" fmla="*/ 81 h 178"/>
                <a:gd name="T32" fmla="*/ 6 w 236"/>
                <a:gd name="T33" fmla="*/ 81 h 178"/>
                <a:gd name="T34" fmla="*/ 0 w 236"/>
                <a:gd name="T35" fmla="*/ 120 h 178"/>
                <a:gd name="T36" fmla="*/ 14 w 236"/>
                <a:gd name="T37" fmla="*/ 178 h 178"/>
                <a:gd name="T38" fmla="*/ 224 w 236"/>
                <a:gd name="T39" fmla="*/ 178 h 178"/>
                <a:gd name="T40" fmla="*/ 236 w 236"/>
                <a:gd name="T41" fmla="*/ 148 h 178"/>
                <a:gd name="T42" fmla="*/ 113 w 236"/>
                <a:gd name="T43" fmla="*/ 148 h 178"/>
                <a:gd name="T44" fmla="*/ 113 w 236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178">
                  <a:moveTo>
                    <a:pt x="30" y="165"/>
                  </a:moveTo>
                  <a:cubicBezTo>
                    <a:pt x="26" y="165"/>
                    <a:pt x="22" y="160"/>
                    <a:pt x="22" y="160"/>
                  </a:cubicBezTo>
                  <a:cubicBezTo>
                    <a:pt x="6" y="129"/>
                    <a:pt x="15" y="96"/>
                    <a:pt x="15" y="96"/>
                  </a:cubicBezTo>
                  <a:cubicBezTo>
                    <a:pt x="15" y="96"/>
                    <a:pt x="16" y="86"/>
                    <a:pt x="23" y="86"/>
                  </a:cubicBezTo>
                  <a:cubicBezTo>
                    <a:pt x="24" y="86"/>
                    <a:pt x="25" y="86"/>
                    <a:pt x="26" y="86"/>
                  </a:cubicBezTo>
                  <a:cubicBezTo>
                    <a:pt x="34" y="88"/>
                    <a:pt x="31" y="99"/>
                    <a:pt x="31" y="99"/>
                  </a:cubicBezTo>
                  <a:cubicBezTo>
                    <a:pt x="25" y="136"/>
                    <a:pt x="36" y="155"/>
                    <a:pt x="36" y="155"/>
                  </a:cubicBezTo>
                  <a:cubicBezTo>
                    <a:pt x="36" y="155"/>
                    <a:pt x="39" y="161"/>
                    <a:pt x="33" y="165"/>
                  </a:cubicBezTo>
                  <a:cubicBezTo>
                    <a:pt x="32" y="165"/>
                    <a:pt x="31" y="165"/>
                    <a:pt x="30" y="165"/>
                  </a:cubicBezTo>
                  <a:moveTo>
                    <a:pt x="113" y="0"/>
                  </a:moveTo>
                  <a:cubicBezTo>
                    <a:pt x="96" y="1"/>
                    <a:pt x="79" y="6"/>
                    <a:pt x="63" y="15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35" y="33"/>
                    <a:pt x="24" y="45"/>
                    <a:pt x="16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2" y="93"/>
                    <a:pt x="0" y="107"/>
                    <a:pt x="0" y="120"/>
                  </a:cubicBezTo>
                  <a:cubicBezTo>
                    <a:pt x="0" y="140"/>
                    <a:pt x="4" y="160"/>
                    <a:pt x="14" y="178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30" y="168"/>
                    <a:pt x="233" y="158"/>
                    <a:pt x="236" y="148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5E6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02">
              <a:extLst>
                <a:ext uri="{FF2B5EF4-FFF2-40B4-BE49-F238E27FC236}">
                  <a16:creationId xmlns:a16="http://schemas.microsoft.com/office/drawing/2014/main" id="{A11E02FA-2F79-A442-85B1-D3856D97B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0525" y="5140641"/>
              <a:ext cx="212725" cy="249238"/>
            </a:xfrm>
            <a:custGeom>
              <a:avLst/>
              <a:gdLst>
                <a:gd name="T0" fmla="*/ 6 w 126"/>
                <a:gd name="T1" fmla="*/ 0 h 148"/>
                <a:gd name="T2" fmla="*/ 6 w 126"/>
                <a:gd name="T3" fmla="*/ 0 h 148"/>
                <a:gd name="T4" fmla="*/ 0 w 126"/>
                <a:gd name="T5" fmla="*/ 0 h 148"/>
                <a:gd name="T6" fmla="*/ 0 w 126"/>
                <a:gd name="T7" fmla="*/ 148 h 148"/>
                <a:gd name="T8" fmla="*/ 123 w 126"/>
                <a:gd name="T9" fmla="*/ 148 h 148"/>
                <a:gd name="T10" fmla="*/ 126 w 126"/>
                <a:gd name="T11" fmla="*/ 120 h 148"/>
                <a:gd name="T12" fmla="*/ 109 w 126"/>
                <a:gd name="T13" fmla="*/ 58 h 148"/>
                <a:gd name="T14" fmla="*/ 109 w 126"/>
                <a:gd name="T15" fmla="*/ 58 h 148"/>
                <a:gd name="T16" fmla="*/ 109 w 126"/>
                <a:gd name="T17" fmla="*/ 58 h 148"/>
                <a:gd name="T18" fmla="*/ 108 w 126"/>
                <a:gd name="T19" fmla="*/ 58 h 148"/>
                <a:gd name="T20" fmla="*/ 108 w 126"/>
                <a:gd name="T21" fmla="*/ 58 h 148"/>
                <a:gd name="T22" fmla="*/ 6 w 126"/>
                <a:gd name="T23" fmla="*/ 0 h 148"/>
                <a:gd name="T24" fmla="*/ 6 w 126"/>
                <a:gd name="T2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" h="14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39"/>
                    <a:pt x="126" y="129"/>
                    <a:pt x="126" y="120"/>
                  </a:cubicBezTo>
                  <a:cubicBezTo>
                    <a:pt x="126" y="99"/>
                    <a:pt x="121" y="7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109" y="58"/>
                    <a:pt x="108" y="58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86" y="21"/>
                    <a:pt x="4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4C5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03">
              <a:extLst>
                <a:ext uri="{FF2B5EF4-FFF2-40B4-BE49-F238E27FC236}">
                  <a16:creationId xmlns:a16="http://schemas.microsoft.com/office/drawing/2014/main" id="{5303754F-B44F-F649-B35A-542EE5F11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5" y="5166041"/>
              <a:ext cx="23813" cy="12700"/>
            </a:xfrm>
            <a:custGeom>
              <a:avLst/>
              <a:gdLst>
                <a:gd name="T0" fmla="*/ 14 w 14"/>
                <a:gd name="T1" fmla="*/ 0 h 8"/>
                <a:gd name="T2" fmla="*/ 10 w 14"/>
                <a:gd name="T3" fmla="*/ 2 h 8"/>
                <a:gd name="T4" fmla="*/ 9 w 14"/>
                <a:gd name="T5" fmla="*/ 2 h 8"/>
                <a:gd name="T6" fmla="*/ 9 w 14"/>
                <a:gd name="T7" fmla="*/ 3 h 8"/>
                <a:gd name="T8" fmla="*/ 9 w 14"/>
                <a:gd name="T9" fmla="*/ 3 h 8"/>
                <a:gd name="T10" fmla="*/ 0 w 14"/>
                <a:gd name="T11" fmla="*/ 8 h 8"/>
                <a:gd name="T12" fmla="*/ 14 w 14"/>
                <a:gd name="T13" fmla="*/ 8 h 8"/>
                <a:gd name="T14" fmla="*/ 14 w 1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0"/>
                  </a:moveTo>
                  <a:cubicBezTo>
                    <a:pt x="12" y="0"/>
                    <a:pt x="11" y="1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3" y="6"/>
                    <a:pt x="0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4C5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204">
              <a:extLst>
                <a:ext uri="{FF2B5EF4-FFF2-40B4-BE49-F238E27FC236}">
                  <a16:creationId xmlns:a16="http://schemas.microsoft.com/office/drawing/2014/main" id="{A65FBA44-E24F-3E4C-9077-0B300AE87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7" y="5240654"/>
              <a:ext cx="95250" cy="36513"/>
            </a:xfrm>
            <a:custGeom>
              <a:avLst/>
              <a:gdLst>
                <a:gd name="T0" fmla="*/ 57 w 57"/>
                <a:gd name="T1" fmla="*/ 0 h 22"/>
                <a:gd name="T2" fmla="*/ 10 w 57"/>
                <a:gd name="T3" fmla="*/ 0 h 22"/>
                <a:gd name="T4" fmla="*/ 0 w 57"/>
                <a:gd name="T5" fmla="*/ 22 h 22"/>
                <a:gd name="T6" fmla="*/ 57 w 57"/>
                <a:gd name="T7" fmla="*/ 22 h 22"/>
                <a:gd name="T8" fmla="*/ 57 w 5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2">
                  <a:moveTo>
                    <a:pt x="5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6" y="7"/>
                    <a:pt x="3" y="14"/>
                    <a:pt x="0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4C5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6">
              <a:extLst>
                <a:ext uri="{FF2B5EF4-FFF2-40B4-BE49-F238E27FC236}">
                  <a16:creationId xmlns:a16="http://schemas.microsoft.com/office/drawing/2014/main" id="{D93B09A0-3C9F-EF41-957E-E45FE7C9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3837" y="5440679"/>
              <a:ext cx="354013" cy="104775"/>
            </a:xfrm>
            <a:custGeom>
              <a:avLst/>
              <a:gdLst>
                <a:gd name="T0" fmla="*/ 210 w 210"/>
                <a:gd name="T1" fmla="*/ 0 h 62"/>
                <a:gd name="T2" fmla="*/ 0 w 210"/>
                <a:gd name="T3" fmla="*/ 0 h 62"/>
                <a:gd name="T4" fmla="*/ 3 w 210"/>
                <a:gd name="T5" fmla="*/ 4 h 62"/>
                <a:gd name="T6" fmla="*/ 3 w 210"/>
                <a:gd name="T7" fmla="*/ 4 h 62"/>
                <a:gd name="T8" fmla="*/ 105 w 210"/>
                <a:gd name="T9" fmla="*/ 62 h 62"/>
                <a:gd name="T10" fmla="*/ 106 w 210"/>
                <a:gd name="T11" fmla="*/ 62 h 62"/>
                <a:gd name="T12" fmla="*/ 106 w 210"/>
                <a:gd name="T13" fmla="*/ 62 h 62"/>
                <a:gd name="T14" fmla="*/ 166 w 210"/>
                <a:gd name="T15" fmla="*/ 45 h 62"/>
                <a:gd name="T16" fmla="*/ 166 w 210"/>
                <a:gd name="T17" fmla="*/ 45 h 62"/>
                <a:gd name="T18" fmla="*/ 167 w 210"/>
                <a:gd name="T19" fmla="*/ 45 h 62"/>
                <a:gd name="T20" fmla="*/ 167 w 210"/>
                <a:gd name="T21" fmla="*/ 45 h 62"/>
                <a:gd name="T22" fmla="*/ 167 w 210"/>
                <a:gd name="T23" fmla="*/ 45 h 62"/>
                <a:gd name="T24" fmla="*/ 210 w 210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62">
                  <a:moveTo>
                    <a:pt x="2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6" y="41"/>
                    <a:pt x="65" y="62"/>
                    <a:pt x="105" y="62"/>
                  </a:cubicBezTo>
                  <a:cubicBezTo>
                    <a:pt x="105" y="62"/>
                    <a:pt x="105" y="62"/>
                    <a:pt x="106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26" y="62"/>
                    <a:pt x="147" y="56"/>
                    <a:pt x="166" y="45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7" y="45"/>
                    <a:pt x="167" y="45"/>
                    <a:pt x="167" y="45"/>
                  </a:cubicBezTo>
                  <a:cubicBezTo>
                    <a:pt x="167" y="45"/>
                    <a:pt x="167" y="45"/>
                    <a:pt x="167" y="45"/>
                  </a:cubicBezTo>
                  <a:cubicBezTo>
                    <a:pt x="167" y="45"/>
                    <a:pt x="167" y="45"/>
                    <a:pt x="167" y="45"/>
                  </a:cubicBezTo>
                  <a:cubicBezTo>
                    <a:pt x="186" y="33"/>
                    <a:pt x="201" y="18"/>
                    <a:pt x="210" y="0"/>
                  </a:cubicBezTo>
                </a:path>
              </a:pathLst>
            </a:custGeom>
            <a:solidFill>
              <a:srgbClr val="4E5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07">
              <a:extLst>
                <a:ext uri="{FF2B5EF4-FFF2-40B4-BE49-F238E27FC236}">
                  <a16:creationId xmlns:a16="http://schemas.microsoft.com/office/drawing/2014/main" id="{17EB792F-A4C9-6A4D-BB75-642E75863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4300" y="5056504"/>
              <a:ext cx="685800" cy="917575"/>
            </a:xfrm>
            <a:custGeom>
              <a:avLst/>
              <a:gdLst>
                <a:gd name="T0" fmla="*/ 43 w 407"/>
                <a:gd name="T1" fmla="*/ 247 h 545"/>
                <a:gd name="T2" fmla="*/ 227 w 407"/>
                <a:gd name="T3" fmla="*/ 308 h 545"/>
                <a:gd name="T4" fmla="*/ 361 w 407"/>
                <a:gd name="T5" fmla="*/ 530 h 545"/>
                <a:gd name="T6" fmla="*/ 393 w 407"/>
                <a:gd name="T7" fmla="*/ 538 h 545"/>
                <a:gd name="T8" fmla="*/ 400 w 407"/>
                <a:gd name="T9" fmla="*/ 507 h 545"/>
                <a:gd name="T10" fmla="*/ 266 w 407"/>
                <a:gd name="T11" fmla="*/ 285 h 545"/>
                <a:gd name="T12" fmla="*/ 298 w 407"/>
                <a:gd name="T13" fmla="*/ 93 h 545"/>
                <a:gd name="T14" fmla="*/ 93 w 407"/>
                <a:gd name="T15" fmla="*/ 42 h 545"/>
                <a:gd name="T16" fmla="*/ 43 w 407"/>
                <a:gd name="T17" fmla="*/ 247 h 545"/>
                <a:gd name="T18" fmla="*/ 109 w 407"/>
                <a:gd name="T19" fmla="*/ 68 h 545"/>
                <a:gd name="T20" fmla="*/ 273 w 407"/>
                <a:gd name="T21" fmla="*/ 108 h 545"/>
                <a:gd name="T22" fmla="*/ 232 w 407"/>
                <a:gd name="T23" fmla="*/ 273 h 545"/>
                <a:gd name="T24" fmla="*/ 68 w 407"/>
                <a:gd name="T25" fmla="*/ 232 h 545"/>
                <a:gd name="T26" fmla="*/ 109 w 407"/>
                <a:gd name="T27" fmla="*/ 6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545">
                  <a:moveTo>
                    <a:pt x="43" y="247"/>
                  </a:moveTo>
                  <a:cubicBezTo>
                    <a:pt x="81" y="311"/>
                    <a:pt x="160" y="336"/>
                    <a:pt x="227" y="308"/>
                  </a:cubicBezTo>
                  <a:cubicBezTo>
                    <a:pt x="361" y="530"/>
                    <a:pt x="361" y="530"/>
                    <a:pt x="361" y="530"/>
                  </a:cubicBezTo>
                  <a:cubicBezTo>
                    <a:pt x="368" y="541"/>
                    <a:pt x="382" y="545"/>
                    <a:pt x="393" y="538"/>
                  </a:cubicBezTo>
                  <a:cubicBezTo>
                    <a:pt x="403" y="532"/>
                    <a:pt x="407" y="518"/>
                    <a:pt x="400" y="507"/>
                  </a:cubicBezTo>
                  <a:cubicBezTo>
                    <a:pt x="266" y="285"/>
                    <a:pt x="266" y="285"/>
                    <a:pt x="266" y="285"/>
                  </a:cubicBezTo>
                  <a:cubicBezTo>
                    <a:pt x="322" y="238"/>
                    <a:pt x="337" y="157"/>
                    <a:pt x="298" y="93"/>
                  </a:cubicBezTo>
                  <a:cubicBezTo>
                    <a:pt x="256" y="22"/>
                    <a:pt x="164" y="0"/>
                    <a:pt x="93" y="42"/>
                  </a:cubicBezTo>
                  <a:cubicBezTo>
                    <a:pt x="23" y="85"/>
                    <a:pt x="0" y="177"/>
                    <a:pt x="43" y="247"/>
                  </a:cubicBezTo>
                  <a:moveTo>
                    <a:pt x="109" y="68"/>
                  </a:moveTo>
                  <a:cubicBezTo>
                    <a:pt x="165" y="33"/>
                    <a:pt x="239" y="52"/>
                    <a:pt x="273" y="108"/>
                  </a:cubicBezTo>
                  <a:cubicBezTo>
                    <a:pt x="307" y="165"/>
                    <a:pt x="289" y="238"/>
                    <a:pt x="232" y="273"/>
                  </a:cubicBezTo>
                  <a:cubicBezTo>
                    <a:pt x="176" y="307"/>
                    <a:pt x="102" y="289"/>
                    <a:pt x="68" y="232"/>
                  </a:cubicBezTo>
                  <a:cubicBezTo>
                    <a:pt x="34" y="175"/>
                    <a:pt x="52" y="102"/>
                    <a:pt x="109" y="68"/>
                  </a:cubicBezTo>
                </a:path>
              </a:pathLst>
            </a:custGeom>
            <a:solidFill>
              <a:srgbClr val="1C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08">
              <a:extLst>
                <a:ext uri="{FF2B5EF4-FFF2-40B4-BE49-F238E27FC236}">
                  <a16:creationId xmlns:a16="http://schemas.microsoft.com/office/drawing/2014/main" id="{0FF93440-FC1C-4544-B17E-0C64178E3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137" y="5285104"/>
              <a:ext cx="55563" cy="133350"/>
            </a:xfrm>
            <a:custGeom>
              <a:avLst/>
              <a:gdLst>
                <a:gd name="T0" fmla="*/ 17 w 33"/>
                <a:gd name="T1" fmla="*/ 0 h 79"/>
                <a:gd name="T2" fmla="*/ 9 w 33"/>
                <a:gd name="T3" fmla="*/ 10 h 79"/>
                <a:gd name="T4" fmla="*/ 16 w 33"/>
                <a:gd name="T5" fmla="*/ 74 h 79"/>
                <a:gd name="T6" fmla="*/ 24 w 33"/>
                <a:gd name="T7" fmla="*/ 79 h 79"/>
                <a:gd name="T8" fmla="*/ 27 w 33"/>
                <a:gd name="T9" fmla="*/ 79 h 79"/>
                <a:gd name="T10" fmla="*/ 30 w 33"/>
                <a:gd name="T11" fmla="*/ 69 h 79"/>
                <a:gd name="T12" fmla="*/ 25 w 33"/>
                <a:gd name="T13" fmla="*/ 13 h 79"/>
                <a:gd name="T14" fmla="*/ 20 w 33"/>
                <a:gd name="T15" fmla="*/ 0 h 79"/>
                <a:gd name="T16" fmla="*/ 17 w 33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79">
                  <a:moveTo>
                    <a:pt x="17" y="0"/>
                  </a:moveTo>
                  <a:cubicBezTo>
                    <a:pt x="10" y="0"/>
                    <a:pt x="9" y="10"/>
                    <a:pt x="9" y="10"/>
                  </a:cubicBezTo>
                  <a:cubicBezTo>
                    <a:pt x="9" y="10"/>
                    <a:pt x="0" y="43"/>
                    <a:pt x="16" y="74"/>
                  </a:cubicBezTo>
                  <a:cubicBezTo>
                    <a:pt x="16" y="74"/>
                    <a:pt x="20" y="79"/>
                    <a:pt x="24" y="79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33" y="75"/>
                    <a:pt x="30" y="69"/>
                    <a:pt x="30" y="69"/>
                  </a:cubicBezTo>
                  <a:cubicBezTo>
                    <a:pt x="30" y="69"/>
                    <a:pt x="19" y="50"/>
                    <a:pt x="25" y="13"/>
                  </a:cubicBezTo>
                  <a:cubicBezTo>
                    <a:pt x="25" y="13"/>
                    <a:pt x="28" y="2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solidFill>
              <a:srgbClr val="7C80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513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6154618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Key Vulnerabilities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E5F129-F492-D34D-870C-EBDC72B46573}"/>
              </a:ext>
            </a:extLst>
          </p:cNvPr>
          <p:cNvSpPr/>
          <p:nvPr/>
        </p:nvSpPr>
        <p:spPr>
          <a:xfrm>
            <a:off x="1425303" y="2339499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A68FBE-721F-9447-8917-F5A00C65A769}"/>
              </a:ext>
            </a:extLst>
          </p:cNvPr>
          <p:cNvSpPr/>
          <p:nvPr/>
        </p:nvSpPr>
        <p:spPr>
          <a:xfrm>
            <a:off x="885304" y="2720768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6BE545-5CAE-184F-A04C-EE45D8C04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254" y="2902718"/>
            <a:ext cx="716099" cy="716099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E95DA8-0653-9046-B826-C8E03510E9C6}"/>
              </a:ext>
            </a:extLst>
          </p:cNvPr>
          <p:cNvSpPr/>
          <p:nvPr/>
        </p:nvSpPr>
        <p:spPr>
          <a:xfrm>
            <a:off x="1411611" y="4430893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8838F0-F3BD-6747-9DB5-D42D268365D1}"/>
              </a:ext>
            </a:extLst>
          </p:cNvPr>
          <p:cNvSpPr/>
          <p:nvPr/>
        </p:nvSpPr>
        <p:spPr>
          <a:xfrm>
            <a:off x="871612" y="4812162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70711D3-489F-AC40-BA38-5AD6B25D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3562" y="4994112"/>
            <a:ext cx="716099" cy="716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4668DE-FCDE-0844-A065-B6A65A227360}"/>
              </a:ext>
            </a:extLst>
          </p:cNvPr>
          <p:cNvSpPr txBox="1"/>
          <p:nvPr/>
        </p:nvSpPr>
        <p:spPr>
          <a:xfrm>
            <a:off x="2206864" y="2814491"/>
            <a:ext cx="37396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MAN-IN-THE-MIDDLE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HTTPS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74DC96-38FC-B745-9DF7-41A0F28BE00B}"/>
              </a:ext>
            </a:extLst>
          </p:cNvPr>
          <p:cNvSpPr txBox="1"/>
          <p:nvPr/>
        </p:nvSpPr>
        <p:spPr>
          <a:xfrm>
            <a:off x="2206864" y="4905885"/>
            <a:ext cx="37396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SQL Injection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Prepared Statement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0517C35-07C1-BF49-AC48-5ABF63A3A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9021" y="5224963"/>
            <a:ext cx="384149" cy="384149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C11F9EF-8C15-CC46-A9B7-CFB1A870FDC2}"/>
              </a:ext>
            </a:extLst>
          </p:cNvPr>
          <p:cNvSpPr/>
          <p:nvPr/>
        </p:nvSpPr>
        <p:spPr>
          <a:xfrm>
            <a:off x="6785525" y="2339499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8B4B0EA-E0FF-5845-8EB4-6072CAD9A6A2}"/>
              </a:ext>
            </a:extLst>
          </p:cNvPr>
          <p:cNvSpPr/>
          <p:nvPr/>
        </p:nvSpPr>
        <p:spPr>
          <a:xfrm>
            <a:off x="6245526" y="2720768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28" name="Graphic 17">
            <a:extLst>
              <a:ext uri="{FF2B5EF4-FFF2-40B4-BE49-F238E27FC236}">
                <a16:creationId xmlns:a16="http://schemas.microsoft.com/office/drawing/2014/main" id="{A3961165-3228-C745-9494-C80D82D0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27476" y="2902718"/>
            <a:ext cx="716099" cy="7160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1F37BD-58E1-4F45-B905-8F8CFED174D1}"/>
              </a:ext>
            </a:extLst>
          </p:cNvPr>
          <p:cNvSpPr txBox="1"/>
          <p:nvPr/>
        </p:nvSpPr>
        <p:spPr>
          <a:xfrm>
            <a:off x="7580778" y="2629825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DDoS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DDoS Protection using Cloudflare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EAF551F-8AC1-8342-9431-58FFD8FDFE49}"/>
              </a:ext>
            </a:extLst>
          </p:cNvPr>
          <p:cNvSpPr/>
          <p:nvPr/>
        </p:nvSpPr>
        <p:spPr>
          <a:xfrm>
            <a:off x="6785525" y="4430893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0E15889-956B-FD4A-A63B-0A18810669A7}"/>
              </a:ext>
            </a:extLst>
          </p:cNvPr>
          <p:cNvSpPr/>
          <p:nvPr/>
        </p:nvSpPr>
        <p:spPr>
          <a:xfrm>
            <a:off x="6245526" y="4812162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33" name="Graphic 17">
            <a:extLst>
              <a:ext uri="{FF2B5EF4-FFF2-40B4-BE49-F238E27FC236}">
                <a16:creationId xmlns:a16="http://schemas.microsoft.com/office/drawing/2014/main" id="{C4B20052-57D9-7C4B-A1D2-BA883672F0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27476" y="4994112"/>
            <a:ext cx="716099" cy="7160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13C183-53A8-A14A-BE31-B53741588BCD}"/>
              </a:ext>
            </a:extLst>
          </p:cNvPr>
          <p:cNvSpPr txBox="1"/>
          <p:nvPr/>
        </p:nvSpPr>
        <p:spPr>
          <a:xfrm>
            <a:off x="7580778" y="4905885"/>
            <a:ext cx="37396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Unauthorised Access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JWT/CORS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1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6154618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HTTPS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006D9-DCCD-B948-A907-A19EF8BC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843433"/>
            <a:ext cx="77851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9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8E9AECA8-3C6F-A840-9832-C0369BA50D10}"/>
              </a:ext>
            </a:extLst>
          </p:cNvPr>
          <p:cNvSpPr/>
          <p:nvPr/>
        </p:nvSpPr>
        <p:spPr>
          <a:xfrm>
            <a:off x="0" y="4034806"/>
            <a:ext cx="12192000" cy="1939273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14DA6-2CED-A048-92DB-C8EE481B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25414"/>
            <a:ext cx="10515600" cy="1558056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Performance Design and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Implementation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BE6C4A9-EBAC-0E43-A4AB-4171C6B409A4}"/>
              </a:ext>
            </a:extLst>
          </p:cNvPr>
          <p:cNvGrpSpPr/>
          <p:nvPr/>
        </p:nvGrpSpPr>
        <p:grpSpPr>
          <a:xfrm>
            <a:off x="7672540" y="2447554"/>
            <a:ext cx="7667320" cy="4004774"/>
            <a:chOff x="3989388" y="3949701"/>
            <a:chExt cx="5014912" cy="2619375"/>
          </a:xfrm>
        </p:grpSpPr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2D061E38-A2FE-694A-9F4A-0B0DEF495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838" y="4471988"/>
              <a:ext cx="2119312" cy="1141413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6">
              <a:extLst>
                <a:ext uri="{FF2B5EF4-FFF2-40B4-BE49-F238E27FC236}">
                  <a16:creationId xmlns:a16="http://schemas.microsoft.com/office/drawing/2014/main" id="{1D6D90B7-D06D-384C-AC4B-10C479A9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838" y="4471988"/>
              <a:ext cx="2119312" cy="114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9602BC10-45DE-694B-B813-012EB8E3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4532313"/>
              <a:ext cx="1949450" cy="101758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Rectangle 8">
              <a:extLst>
                <a:ext uri="{FF2B5EF4-FFF2-40B4-BE49-F238E27FC236}">
                  <a16:creationId xmlns:a16="http://schemas.microsoft.com/office/drawing/2014/main" id="{B365F538-91DD-3944-AF25-7DFB3DB3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4532313"/>
              <a:ext cx="1949450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54D5ABFE-FA7B-FA4A-AFB3-7CB0888E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038" y="4662488"/>
              <a:ext cx="1893887" cy="323850"/>
            </a:xfrm>
            <a:custGeom>
              <a:avLst/>
              <a:gdLst>
                <a:gd name="T0" fmla="*/ 7 w 1049"/>
                <a:gd name="T1" fmla="*/ 177 h 179"/>
                <a:gd name="T2" fmla="*/ 146 w 1049"/>
                <a:gd name="T3" fmla="*/ 64 h 179"/>
                <a:gd name="T4" fmla="*/ 253 w 1049"/>
                <a:gd name="T5" fmla="*/ 135 h 179"/>
                <a:gd name="T6" fmla="*/ 257 w 1049"/>
                <a:gd name="T7" fmla="*/ 135 h 179"/>
                <a:gd name="T8" fmla="*/ 370 w 1049"/>
                <a:gd name="T9" fmla="*/ 64 h 179"/>
                <a:gd name="T10" fmla="*/ 543 w 1049"/>
                <a:gd name="T11" fmla="*/ 141 h 179"/>
                <a:gd name="T12" fmla="*/ 548 w 1049"/>
                <a:gd name="T13" fmla="*/ 140 h 179"/>
                <a:gd name="T14" fmla="*/ 644 w 1049"/>
                <a:gd name="T15" fmla="*/ 34 h 179"/>
                <a:gd name="T16" fmla="*/ 801 w 1049"/>
                <a:gd name="T17" fmla="*/ 34 h 179"/>
                <a:gd name="T18" fmla="*/ 881 w 1049"/>
                <a:gd name="T19" fmla="*/ 76 h 179"/>
                <a:gd name="T20" fmla="*/ 931 w 1049"/>
                <a:gd name="T21" fmla="*/ 176 h 179"/>
                <a:gd name="T22" fmla="*/ 934 w 1049"/>
                <a:gd name="T23" fmla="*/ 179 h 179"/>
                <a:gd name="T24" fmla="*/ 938 w 1049"/>
                <a:gd name="T25" fmla="*/ 176 h 179"/>
                <a:gd name="T26" fmla="*/ 1023 w 1049"/>
                <a:gd name="T27" fmla="*/ 14 h 179"/>
                <a:gd name="T28" fmla="*/ 1041 w 1049"/>
                <a:gd name="T29" fmla="*/ 59 h 179"/>
                <a:gd name="T30" fmla="*/ 1046 w 1049"/>
                <a:gd name="T31" fmla="*/ 61 h 179"/>
                <a:gd name="T32" fmla="*/ 1048 w 1049"/>
                <a:gd name="T33" fmla="*/ 56 h 179"/>
                <a:gd name="T34" fmla="*/ 1027 w 1049"/>
                <a:gd name="T35" fmla="*/ 3 h 179"/>
                <a:gd name="T36" fmla="*/ 1024 w 1049"/>
                <a:gd name="T37" fmla="*/ 0 h 179"/>
                <a:gd name="T38" fmla="*/ 1020 w 1049"/>
                <a:gd name="T39" fmla="*/ 2 h 179"/>
                <a:gd name="T40" fmla="*/ 935 w 1049"/>
                <a:gd name="T41" fmla="*/ 166 h 179"/>
                <a:gd name="T42" fmla="*/ 888 w 1049"/>
                <a:gd name="T43" fmla="*/ 71 h 179"/>
                <a:gd name="T44" fmla="*/ 886 w 1049"/>
                <a:gd name="T45" fmla="*/ 69 h 179"/>
                <a:gd name="T46" fmla="*/ 804 w 1049"/>
                <a:gd name="T47" fmla="*/ 27 h 179"/>
                <a:gd name="T48" fmla="*/ 802 w 1049"/>
                <a:gd name="T49" fmla="*/ 26 h 179"/>
                <a:gd name="T50" fmla="*/ 642 w 1049"/>
                <a:gd name="T51" fmla="*/ 26 h 179"/>
                <a:gd name="T52" fmla="*/ 639 w 1049"/>
                <a:gd name="T53" fmla="*/ 27 h 179"/>
                <a:gd name="T54" fmla="*/ 544 w 1049"/>
                <a:gd name="T55" fmla="*/ 133 h 179"/>
                <a:gd name="T56" fmla="*/ 371 w 1049"/>
                <a:gd name="T57" fmla="*/ 55 h 179"/>
                <a:gd name="T58" fmla="*/ 367 w 1049"/>
                <a:gd name="T59" fmla="*/ 56 h 179"/>
                <a:gd name="T60" fmla="*/ 255 w 1049"/>
                <a:gd name="T61" fmla="*/ 126 h 179"/>
                <a:gd name="T62" fmla="*/ 148 w 1049"/>
                <a:gd name="T63" fmla="*/ 56 h 179"/>
                <a:gd name="T64" fmla="*/ 143 w 1049"/>
                <a:gd name="T65" fmla="*/ 56 h 179"/>
                <a:gd name="T66" fmla="*/ 2 w 1049"/>
                <a:gd name="T67" fmla="*/ 171 h 179"/>
                <a:gd name="T68" fmla="*/ 2 w 1049"/>
                <a:gd name="T69" fmla="*/ 177 h 179"/>
                <a:gd name="T70" fmla="*/ 7 w 1049"/>
                <a:gd name="T71" fmla="*/ 17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9" h="179">
                  <a:moveTo>
                    <a:pt x="7" y="177"/>
                  </a:moveTo>
                  <a:cubicBezTo>
                    <a:pt x="146" y="64"/>
                    <a:pt x="146" y="64"/>
                    <a:pt x="146" y="64"/>
                  </a:cubicBezTo>
                  <a:cubicBezTo>
                    <a:pt x="253" y="135"/>
                    <a:pt x="253" y="135"/>
                    <a:pt x="253" y="135"/>
                  </a:cubicBezTo>
                  <a:cubicBezTo>
                    <a:pt x="254" y="135"/>
                    <a:pt x="256" y="135"/>
                    <a:pt x="257" y="13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543" y="141"/>
                    <a:pt x="543" y="141"/>
                    <a:pt x="543" y="141"/>
                  </a:cubicBezTo>
                  <a:cubicBezTo>
                    <a:pt x="545" y="142"/>
                    <a:pt x="547" y="142"/>
                    <a:pt x="548" y="140"/>
                  </a:cubicBezTo>
                  <a:cubicBezTo>
                    <a:pt x="644" y="34"/>
                    <a:pt x="644" y="34"/>
                    <a:pt x="644" y="34"/>
                  </a:cubicBezTo>
                  <a:cubicBezTo>
                    <a:pt x="801" y="34"/>
                    <a:pt x="801" y="34"/>
                    <a:pt x="801" y="34"/>
                  </a:cubicBezTo>
                  <a:cubicBezTo>
                    <a:pt x="881" y="76"/>
                    <a:pt x="881" y="76"/>
                    <a:pt x="881" y="76"/>
                  </a:cubicBezTo>
                  <a:cubicBezTo>
                    <a:pt x="931" y="176"/>
                    <a:pt x="931" y="176"/>
                    <a:pt x="931" y="176"/>
                  </a:cubicBezTo>
                  <a:cubicBezTo>
                    <a:pt x="931" y="178"/>
                    <a:pt x="933" y="179"/>
                    <a:pt x="934" y="179"/>
                  </a:cubicBezTo>
                  <a:cubicBezTo>
                    <a:pt x="936" y="179"/>
                    <a:pt x="937" y="178"/>
                    <a:pt x="938" y="176"/>
                  </a:cubicBezTo>
                  <a:cubicBezTo>
                    <a:pt x="1023" y="14"/>
                    <a:pt x="1023" y="14"/>
                    <a:pt x="1023" y="14"/>
                  </a:cubicBezTo>
                  <a:cubicBezTo>
                    <a:pt x="1041" y="59"/>
                    <a:pt x="1041" y="59"/>
                    <a:pt x="1041" y="59"/>
                  </a:cubicBezTo>
                  <a:cubicBezTo>
                    <a:pt x="1041" y="61"/>
                    <a:pt x="1044" y="62"/>
                    <a:pt x="1046" y="61"/>
                  </a:cubicBezTo>
                  <a:cubicBezTo>
                    <a:pt x="1048" y="60"/>
                    <a:pt x="1049" y="58"/>
                    <a:pt x="1048" y="56"/>
                  </a:cubicBezTo>
                  <a:cubicBezTo>
                    <a:pt x="1027" y="3"/>
                    <a:pt x="1027" y="3"/>
                    <a:pt x="1027" y="3"/>
                  </a:cubicBezTo>
                  <a:cubicBezTo>
                    <a:pt x="1027" y="1"/>
                    <a:pt x="1025" y="0"/>
                    <a:pt x="1024" y="0"/>
                  </a:cubicBezTo>
                  <a:cubicBezTo>
                    <a:pt x="1022" y="0"/>
                    <a:pt x="1021" y="1"/>
                    <a:pt x="1020" y="2"/>
                  </a:cubicBezTo>
                  <a:cubicBezTo>
                    <a:pt x="935" y="166"/>
                    <a:pt x="935" y="166"/>
                    <a:pt x="935" y="166"/>
                  </a:cubicBezTo>
                  <a:cubicBezTo>
                    <a:pt x="888" y="71"/>
                    <a:pt x="888" y="71"/>
                    <a:pt x="888" y="71"/>
                  </a:cubicBezTo>
                  <a:cubicBezTo>
                    <a:pt x="888" y="70"/>
                    <a:pt x="887" y="69"/>
                    <a:pt x="886" y="69"/>
                  </a:cubicBezTo>
                  <a:cubicBezTo>
                    <a:pt x="804" y="27"/>
                    <a:pt x="804" y="27"/>
                    <a:pt x="804" y="27"/>
                  </a:cubicBezTo>
                  <a:cubicBezTo>
                    <a:pt x="803" y="26"/>
                    <a:pt x="802" y="26"/>
                    <a:pt x="802" y="26"/>
                  </a:cubicBezTo>
                  <a:cubicBezTo>
                    <a:pt x="642" y="26"/>
                    <a:pt x="642" y="26"/>
                    <a:pt x="642" y="26"/>
                  </a:cubicBezTo>
                  <a:cubicBezTo>
                    <a:pt x="641" y="26"/>
                    <a:pt x="640" y="27"/>
                    <a:pt x="639" y="27"/>
                  </a:cubicBezTo>
                  <a:cubicBezTo>
                    <a:pt x="544" y="133"/>
                    <a:pt x="544" y="133"/>
                    <a:pt x="544" y="133"/>
                  </a:cubicBezTo>
                  <a:cubicBezTo>
                    <a:pt x="371" y="55"/>
                    <a:pt x="371" y="55"/>
                    <a:pt x="371" y="55"/>
                  </a:cubicBezTo>
                  <a:cubicBezTo>
                    <a:pt x="370" y="55"/>
                    <a:pt x="368" y="55"/>
                    <a:pt x="367" y="56"/>
                  </a:cubicBezTo>
                  <a:cubicBezTo>
                    <a:pt x="255" y="126"/>
                    <a:pt x="255" y="126"/>
                    <a:pt x="255" y="126"/>
                  </a:cubicBezTo>
                  <a:cubicBezTo>
                    <a:pt x="148" y="56"/>
                    <a:pt x="148" y="56"/>
                    <a:pt x="148" y="56"/>
                  </a:cubicBezTo>
                  <a:cubicBezTo>
                    <a:pt x="146" y="55"/>
                    <a:pt x="144" y="55"/>
                    <a:pt x="143" y="56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1" y="172"/>
                    <a:pt x="0" y="175"/>
                    <a:pt x="2" y="177"/>
                  </a:cubicBezTo>
                  <a:cubicBezTo>
                    <a:pt x="3" y="178"/>
                    <a:pt x="6" y="179"/>
                    <a:pt x="7" y="177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EEDD74D1-0988-F648-913A-AEC7A710B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025" y="4662488"/>
              <a:ext cx="1866900" cy="501650"/>
            </a:xfrm>
            <a:custGeom>
              <a:avLst/>
              <a:gdLst>
                <a:gd name="T0" fmla="*/ 7 w 1034"/>
                <a:gd name="T1" fmla="*/ 200 h 278"/>
                <a:gd name="T2" fmla="*/ 115 w 1034"/>
                <a:gd name="T3" fmla="*/ 136 h 278"/>
                <a:gd name="T4" fmla="*/ 212 w 1034"/>
                <a:gd name="T5" fmla="*/ 244 h 278"/>
                <a:gd name="T6" fmla="*/ 215 w 1034"/>
                <a:gd name="T7" fmla="*/ 245 h 278"/>
                <a:gd name="T8" fmla="*/ 218 w 1034"/>
                <a:gd name="T9" fmla="*/ 243 h 278"/>
                <a:gd name="T10" fmla="*/ 338 w 1034"/>
                <a:gd name="T11" fmla="*/ 14 h 278"/>
                <a:gd name="T12" fmla="*/ 431 w 1034"/>
                <a:gd name="T13" fmla="*/ 266 h 278"/>
                <a:gd name="T14" fmla="*/ 434 w 1034"/>
                <a:gd name="T15" fmla="*/ 269 h 278"/>
                <a:gd name="T16" fmla="*/ 438 w 1034"/>
                <a:gd name="T17" fmla="*/ 266 h 278"/>
                <a:gd name="T18" fmla="*/ 512 w 1034"/>
                <a:gd name="T19" fmla="*/ 93 h 278"/>
                <a:gd name="T20" fmla="*/ 813 w 1034"/>
                <a:gd name="T21" fmla="*/ 177 h 278"/>
                <a:gd name="T22" fmla="*/ 827 w 1034"/>
                <a:gd name="T23" fmla="*/ 274 h 278"/>
                <a:gd name="T24" fmla="*/ 829 w 1034"/>
                <a:gd name="T25" fmla="*/ 277 h 278"/>
                <a:gd name="T26" fmla="*/ 833 w 1034"/>
                <a:gd name="T27" fmla="*/ 277 h 278"/>
                <a:gd name="T28" fmla="*/ 975 w 1034"/>
                <a:gd name="T29" fmla="*/ 189 h 278"/>
                <a:gd name="T30" fmla="*/ 976 w 1034"/>
                <a:gd name="T31" fmla="*/ 188 h 278"/>
                <a:gd name="T32" fmla="*/ 1032 w 1034"/>
                <a:gd name="T33" fmla="*/ 126 h 278"/>
                <a:gd name="T34" fmla="*/ 1032 w 1034"/>
                <a:gd name="T35" fmla="*/ 120 h 278"/>
                <a:gd name="T36" fmla="*/ 1026 w 1034"/>
                <a:gd name="T37" fmla="*/ 121 h 278"/>
                <a:gd name="T38" fmla="*/ 970 w 1034"/>
                <a:gd name="T39" fmla="*/ 182 h 278"/>
                <a:gd name="T40" fmla="*/ 834 w 1034"/>
                <a:gd name="T41" fmla="*/ 267 h 278"/>
                <a:gd name="T42" fmla="*/ 820 w 1034"/>
                <a:gd name="T43" fmla="*/ 173 h 278"/>
                <a:gd name="T44" fmla="*/ 817 w 1034"/>
                <a:gd name="T45" fmla="*/ 170 h 278"/>
                <a:gd name="T46" fmla="*/ 511 w 1034"/>
                <a:gd name="T47" fmla="*/ 85 h 278"/>
                <a:gd name="T48" fmla="*/ 506 w 1034"/>
                <a:gd name="T49" fmla="*/ 87 h 278"/>
                <a:gd name="T50" fmla="*/ 435 w 1034"/>
                <a:gd name="T51" fmla="*/ 254 h 278"/>
                <a:gd name="T52" fmla="*/ 343 w 1034"/>
                <a:gd name="T53" fmla="*/ 3 h 278"/>
                <a:gd name="T54" fmla="*/ 339 w 1034"/>
                <a:gd name="T55" fmla="*/ 0 h 278"/>
                <a:gd name="T56" fmla="*/ 335 w 1034"/>
                <a:gd name="T57" fmla="*/ 2 h 278"/>
                <a:gd name="T58" fmla="*/ 214 w 1034"/>
                <a:gd name="T59" fmla="*/ 235 h 278"/>
                <a:gd name="T60" fmla="*/ 118 w 1034"/>
                <a:gd name="T61" fmla="*/ 129 h 278"/>
                <a:gd name="T62" fmla="*/ 113 w 1034"/>
                <a:gd name="T63" fmla="*/ 128 h 278"/>
                <a:gd name="T64" fmla="*/ 3 w 1034"/>
                <a:gd name="T65" fmla="*/ 193 h 278"/>
                <a:gd name="T66" fmla="*/ 2 w 1034"/>
                <a:gd name="T67" fmla="*/ 199 h 278"/>
                <a:gd name="T68" fmla="*/ 7 w 1034"/>
                <a:gd name="T69" fmla="*/ 20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4" h="278">
                  <a:moveTo>
                    <a:pt x="7" y="200"/>
                  </a:moveTo>
                  <a:cubicBezTo>
                    <a:pt x="115" y="136"/>
                    <a:pt x="115" y="136"/>
                    <a:pt x="115" y="136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3" y="245"/>
                    <a:pt x="214" y="246"/>
                    <a:pt x="215" y="245"/>
                  </a:cubicBezTo>
                  <a:cubicBezTo>
                    <a:pt x="217" y="245"/>
                    <a:pt x="218" y="245"/>
                    <a:pt x="218" y="243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431" y="266"/>
                    <a:pt x="431" y="266"/>
                    <a:pt x="431" y="266"/>
                  </a:cubicBezTo>
                  <a:cubicBezTo>
                    <a:pt x="431" y="267"/>
                    <a:pt x="433" y="268"/>
                    <a:pt x="434" y="269"/>
                  </a:cubicBezTo>
                  <a:cubicBezTo>
                    <a:pt x="436" y="269"/>
                    <a:pt x="438" y="268"/>
                    <a:pt x="438" y="266"/>
                  </a:cubicBezTo>
                  <a:cubicBezTo>
                    <a:pt x="512" y="93"/>
                    <a:pt x="512" y="93"/>
                    <a:pt x="512" y="93"/>
                  </a:cubicBezTo>
                  <a:cubicBezTo>
                    <a:pt x="813" y="177"/>
                    <a:pt x="813" y="177"/>
                    <a:pt x="813" y="177"/>
                  </a:cubicBezTo>
                  <a:cubicBezTo>
                    <a:pt x="827" y="274"/>
                    <a:pt x="827" y="274"/>
                    <a:pt x="827" y="274"/>
                  </a:cubicBezTo>
                  <a:cubicBezTo>
                    <a:pt x="827" y="275"/>
                    <a:pt x="828" y="277"/>
                    <a:pt x="829" y="277"/>
                  </a:cubicBezTo>
                  <a:cubicBezTo>
                    <a:pt x="831" y="278"/>
                    <a:pt x="832" y="278"/>
                    <a:pt x="833" y="277"/>
                  </a:cubicBezTo>
                  <a:cubicBezTo>
                    <a:pt x="975" y="189"/>
                    <a:pt x="975" y="189"/>
                    <a:pt x="975" y="189"/>
                  </a:cubicBezTo>
                  <a:cubicBezTo>
                    <a:pt x="976" y="188"/>
                    <a:pt x="976" y="188"/>
                    <a:pt x="976" y="188"/>
                  </a:cubicBezTo>
                  <a:cubicBezTo>
                    <a:pt x="1032" y="126"/>
                    <a:pt x="1032" y="126"/>
                    <a:pt x="1032" y="126"/>
                  </a:cubicBezTo>
                  <a:cubicBezTo>
                    <a:pt x="1034" y="124"/>
                    <a:pt x="1034" y="122"/>
                    <a:pt x="1032" y="120"/>
                  </a:cubicBezTo>
                  <a:cubicBezTo>
                    <a:pt x="1030" y="119"/>
                    <a:pt x="1028" y="119"/>
                    <a:pt x="1026" y="121"/>
                  </a:cubicBezTo>
                  <a:cubicBezTo>
                    <a:pt x="970" y="182"/>
                    <a:pt x="970" y="182"/>
                    <a:pt x="970" y="182"/>
                  </a:cubicBezTo>
                  <a:cubicBezTo>
                    <a:pt x="834" y="267"/>
                    <a:pt x="834" y="267"/>
                    <a:pt x="834" y="267"/>
                  </a:cubicBezTo>
                  <a:cubicBezTo>
                    <a:pt x="820" y="173"/>
                    <a:pt x="820" y="173"/>
                    <a:pt x="820" y="173"/>
                  </a:cubicBezTo>
                  <a:cubicBezTo>
                    <a:pt x="820" y="172"/>
                    <a:pt x="819" y="171"/>
                    <a:pt x="817" y="170"/>
                  </a:cubicBezTo>
                  <a:cubicBezTo>
                    <a:pt x="511" y="85"/>
                    <a:pt x="511" y="85"/>
                    <a:pt x="511" y="85"/>
                  </a:cubicBezTo>
                  <a:cubicBezTo>
                    <a:pt x="509" y="84"/>
                    <a:pt x="507" y="85"/>
                    <a:pt x="506" y="87"/>
                  </a:cubicBezTo>
                  <a:cubicBezTo>
                    <a:pt x="435" y="254"/>
                    <a:pt x="435" y="254"/>
                    <a:pt x="435" y="254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2" y="1"/>
                    <a:pt x="341" y="0"/>
                    <a:pt x="339" y="0"/>
                  </a:cubicBezTo>
                  <a:cubicBezTo>
                    <a:pt x="338" y="0"/>
                    <a:pt x="336" y="1"/>
                    <a:pt x="335" y="2"/>
                  </a:cubicBezTo>
                  <a:cubicBezTo>
                    <a:pt x="214" y="235"/>
                    <a:pt x="214" y="235"/>
                    <a:pt x="214" y="235"/>
                  </a:cubicBezTo>
                  <a:cubicBezTo>
                    <a:pt x="118" y="129"/>
                    <a:pt x="118" y="129"/>
                    <a:pt x="118" y="129"/>
                  </a:cubicBezTo>
                  <a:cubicBezTo>
                    <a:pt x="117" y="127"/>
                    <a:pt x="115" y="127"/>
                    <a:pt x="113" y="128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" y="195"/>
                    <a:pt x="0" y="197"/>
                    <a:pt x="2" y="199"/>
                  </a:cubicBezTo>
                  <a:cubicBezTo>
                    <a:pt x="3" y="201"/>
                    <a:pt x="5" y="201"/>
                    <a:pt x="7" y="200"/>
                  </a:cubicBezTo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BC6FFB9F-F651-0446-890E-96F875CA7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4638676"/>
              <a:ext cx="1857375" cy="693738"/>
            </a:xfrm>
            <a:custGeom>
              <a:avLst/>
              <a:gdLst>
                <a:gd name="T0" fmla="*/ 5 w 1029"/>
                <a:gd name="T1" fmla="*/ 281 h 384"/>
                <a:gd name="T2" fmla="*/ 90 w 1029"/>
                <a:gd name="T3" fmla="*/ 259 h 384"/>
                <a:gd name="T4" fmla="*/ 176 w 1029"/>
                <a:gd name="T5" fmla="*/ 382 h 384"/>
                <a:gd name="T6" fmla="*/ 179 w 1029"/>
                <a:gd name="T7" fmla="*/ 384 h 384"/>
                <a:gd name="T8" fmla="*/ 183 w 1029"/>
                <a:gd name="T9" fmla="*/ 382 h 384"/>
                <a:gd name="T10" fmla="*/ 396 w 1029"/>
                <a:gd name="T11" fmla="*/ 27 h 384"/>
                <a:gd name="T12" fmla="*/ 521 w 1029"/>
                <a:gd name="T13" fmla="*/ 368 h 384"/>
                <a:gd name="T14" fmla="*/ 525 w 1029"/>
                <a:gd name="T15" fmla="*/ 370 h 384"/>
                <a:gd name="T16" fmla="*/ 528 w 1029"/>
                <a:gd name="T17" fmla="*/ 368 h 384"/>
                <a:gd name="T18" fmla="*/ 686 w 1029"/>
                <a:gd name="T19" fmla="*/ 107 h 384"/>
                <a:gd name="T20" fmla="*/ 825 w 1029"/>
                <a:gd name="T21" fmla="*/ 156 h 384"/>
                <a:gd name="T22" fmla="*/ 830 w 1029"/>
                <a:gd name="T23" fmla="*/ 154 h 384"/>
                <a:gd name="T24" fmla="*/ 914 w 1029"/>
                <a:gd name="T25" fmla="*/ 13 h 384"/>
                <a:gd name="T26" fmla="*/ 1021 w 1029"/>
                <a:gd name="T27" fmla="*/ 256 h 384"/>
                <a:gd name="T28" fmla="*/ 1026 w 1029"/>
                <a:gd name="T29" fmla="*/ 258 h 384"/>
                <a:gd name="T30" fmla="*/ 1028 w 1029"/>
                <a:gd name="T31" fmla="*/ 253 h 384"/>
                <a:gd name="T32" fmla="*/ 918 w 1029"/>
                <a:gd name="T33" fmla="*/ 3 h 384"/>
                <a:gd name="T34" fmla="*/ 915 w 1029"/>
                <a:gd name="T35" fmla="*/ 0 h 384"/>
                <a:gd name="T36" fmla="*/ 911 w 1029"/>
                <a:gd name="T37" fmla="*/ 2 h 384"/>
                <a:gd name="T38" fmla="*/ 824 w 1029"/>
                <a:gd name="T39" fmla="*/ 147 h 384"/>
                <a:gd name="T40" fmla="*/ 685 w 1029"/>
                <a:gd name="T41" fmla="*/ 99 h 384"/>
                <a:gd name="T42" fmla="*/ 680 w 1029"/>
                <a:gd name="T43" fmla="*/ 100 h 384"/>
                <a:gd name="T44" fmla="*/ 526 w 1029"/>
                <a:gd name="T45" fmla="*/ 357 h 384"/>
                <a:gd name="T46" fmla="*/ 401 w 1029"/>
                <a:gd name="T47" fmla="*/ 16 h 384"/>
                <a:gd name="T48" fmla="*/ 397 w 1029"/>
                <a:gd name="T49" fmla="*/ 13 h 384"/>
                <a:gd name="T50" fmla="*/ 393 w 1029"/>
                <a:gd name="T51" fmla="*/ 15 h 384"/>
                <a:gd name="T52" fmla="*/ 179 w 1029"/>
                <a:gd name="T53" fmla="*/ 372 h 384"/>
                <a:gd name="T54" fmla="*/ 95 w 1029"/>
                <a:gd name="T55" fmla="*/ 252 h 384"/>
                <a:gd name="T56" fmla="*/ 90 w 1029"/>
                <a:gd name="T57" fmla="*/ 251 h 384"/>
                <a:gd name="T58" fmla="*/ 3 w 1029"/>
                <a:gd name="T59" fmla="*/ 274 h 384"/>
                <a:gd name="T60" fmla="*/ 0 w 1029"/>
                <a:gd name="T61" fmla="*/ 279 h 384"/>
                <a:gd name="T62" fmla="*/ 5 w 1029"/>
                <a:gd name="T63" fmla="*/ 28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9" h="384">
                  <a:moveTo>
                    <a:pt x="5" y="281"/>
                  </a:moveTo>
                  <a:cubicBezTo>
                    <a:pt x="90" y="259"/>
                    <a:pt x="90" y="259"/>
                    <a:pt x="90" y="259"/>
                  </a:cubicBezTo>
                  <a:cubicBezTo>
                    <a:pt x="176" y="382"/>
                    <a:pt x="176" y="382"/>
                    <a:pt x="176" y="382"/>
                  </a:cubicBezTo>
                  <a:cubicBezTo>
                    <a:pt x="177" y="383"/>
                    <a:pt x="178" y="384"/>
                    <a:pt x="179" y="384"/>
                  </a:cubicBezTo>
                  <a:cubicBezTo>
                    <a:pt x="181" y="384"/>
                    <a:pt x="182" y="383"/>
                    <a:pt x="183" y="382"/>
                  </a:cubicBezTo>
                  <a:cubicBezTo>
                    <a:pt x="396" y="27"/>
                    <a:pt x="396" y="27"/>
                    <a:pt x="396" y="27"/>
                  </a:cubicBezTo>
                  <a:cubicBezTo>
                    <a:pt x="521" y="368"/>
                    <a:pt x="521" y="368"/>
                    <a:pt x="521" y="368"/>
                  </a:cubicBezTo>
                  <a:cubicBezTo>
                    <a:pt x="522" y="369"/>
                    <a:pt x="523" y="370"/>
                    <a:pt x="525" y="370"/>
                  </a:cubicBezTo>
                  <a:cubicBezTo>
                    <a:pt x="526" y="370"/>
                    <a:pt x="528" y="370"/>
                    <a:pt x="528" y="368"/>
                  </a:cubicBezTo>
                  <a:cubicBezTo>
                    <a:pt x="686" y="107"/>
                    <a:pt x="686" y="107"/>
                    <a:pt x="686" y="10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7" y="156"/>
                    <a:pt x="829" y="156"/>
                    <a:pt x="830" y="154"/>
                  </a:cubicBezTo>
                  <a:cubicBezTo>
                    <a:pt x="914" y="13"/>
                    <a:pt x="914" y="13"/>
                    <a:pt x="914" y="13"/>
                  </a:cubicBezTo>
                  <a:cubicBezTo>
                    <a:pt x="1021" y="256"/>
                    <a:pt x="1021" y="256"/>
                    <a:pt x="1021" y="256"/>
                  </a:cubicBezTo>
                  <a:cubicBezTo>
                    <a:pt x="1021" y="258"/>
                    <a:pt x="1024" y="259"/>
                    <a:pt x="1026" y="258"/>
                  </a:cubicBezTo>
                  <a:cubicBezTo>
                    <a:pt x="1028" y="257"/>
                    <a:pt x="1029" y="255"/>
                    <a:pt x="1028" y="253"/>
                  </a:cubicBezTo>
                  <a:cubicBezTo>
                    <a:pt x="918" y="3"/>
                    <a:pt x="918" y="3"/>
                    <a:pt x="918" y="3"/>
                  </a:cubicBezTo>
                  <a:cubicBezTo>
                    <a:pt x="917" y="1"/>
                    <a:pt x="916" y="1"/>
                    <a:pt x="915" y="0"/>
                  </a:cubicBezTo>
                  <a:cubicBezTo>
                    <a:pt x="913" y="0"/>
                    <a:pt x="912" y="1"/>
                    <a:pt x="911" y="2"/>
                  </a:cubicBezTo>
                  <a:cubicBezTo>
                    <a:pt x="824" y="147"/>
                    <a:pt x="824" y="147"/>
                    <a:pt x="824" y="147"/>
                  </a:cubicBezTo>
                  <a:cubicBezTo>
                    <a:pt x="685" y="99"/>
                    <a:pt x="685" y="99"/>
                    <a:pt x="685" y="99"/>
                  </a:cubicBezTo>
                  <a:cubicBezTo>
                    <a:pt x="683" y="98"/>
                    <a:pt x="681" y="99"/>
                    <a:pt x="680" y="100"/>
                  </a:cubicBezTo>
                  <a:cubicBezTo>
                    <a:pt x="526" y="357"/>
                    <a:pt x="526" y="357"/>
                    <a:pt x="526" y="357"/>
                  </a:cubicBezTo>
                  <a:cubicBezTo>
                    <a:pt x="401" y="16"/>
                    <a:pt x="401" y="16"/>
                    <a:pt x="401" y="16"/>
                  </a:cubicBezTo>
                  <a:cubicBezTo>
                    <a:pt x="400" y="15"/>
                    <a:pt x="399" y="14"/>
                    <a:pt x="397" y="13"/>
                  </a:cubicBezTo>
                  <a:cubicBezTo>
                    <a:pt x="396" y="13"/>
                    <a:pt x="394" y="14"/>
                    <a:pt x="393" y="15"/>
                  </a:cubicBezTo>
                  <a:cubicBezTo>
                    <a:pt x="179" y="372"/>
                    <a:pt x="179" y="372"/>
                    <a:pt x="179" y="37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4" y="251"/>
                    <a:pt x="92" y="250"/>
                    <a:pt x="90" y="251"/>
                  </a:cubicBezTo>
                  <a:cubicBezTo>
                    <a:pt x="3" y="274"/>
                    <a:pt x="3" y="274"/>
                    <a:pt x="3" y="274"/>
                  </a:cubicBezTo>
                  <a:cubicBezTo>
                    <a:pt x="1" y="274"/>
                    <a:pt x="0" y="276"/>
                    <a:pt x="0" y="279"/>
                  </a:cubicBezTo>
                  <a:cubicBezTo>
                    <a:pt x="1" y="281"/>
                    <a:pt x="3" y="282"/>
                    <a:pt x="5" y="281"/>
                  </a:cubicBezTo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89351C9F-8932-1547-A754-2172403E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363" y="4597401"/>
              <a:ext cx="1833562" cy="839788"/>
            </a:xfrm>
            <a:custGeom>
              <a:avLst/>
              <a:gdLst>
                <a:gd name="T0" fmla="*/ 7 w 1016"/>
                <a:gd name="T1" fmla="*/ 334 h 465"/>
                <a:gd name="T2" fmla="*/ 173 w 1016"/>
                <a:gd name="T3" fmla="*/ 216 h 465"/>
                <a:gd name="T4" fmla="*/ 299 w 1016"/>
                <a:gd name="T5" fmla="*/ 462 h 465"/>
                <a:gd name="T6" fmla="*/ 302 w 1016"/>
                <a:gd name="T7" fmla="*/ 464 h 465"/>
                <a:gd name="T8" fmla="*/ 306 w 1016"/>
                <a:gd name="T9" fmla="*/ 463 h 465"/>
                <a:gd name="T10" fmla="*/ 500 w 1016"/>
                <a:gd name="T11" fmla="*/ 259 h 465"/>
                <a:gd name="T12" fmla="*/ 690 w 1016"/>
                <a:gd name="T13" fmla="*/ 310 h 465"/>
                <a:gd name="T14" fmla="*/ 693 w 1016"/>
                <a:gd name="T15" fmla="*/ 310 h 465"/>
                <a:gd name="T16" fmla="*/ 836 w 1016"/>
                <a:gd name="T17" fmla="*/ 225 h 465"/>
                <a:gd name="T18" fmla="*/ 837 w 1016"/>
                <a:gd name="T19" fmla="*/ 224 h 465"/>
                <a:gd name="T20" fmla="*/ 1014 w 1016"/>
                <a:gd name="T21" fmla="*/ 7 h 465"/>
                <a:gd name="T22" fmla="*/ 1014 w 1016"/>
                <a:gd name="T23" fmla="*/ 2 h 465"/>
                <a:gd name="T24" fmla="*/ 1008 w 1016"/>
                <a:gd name="T25" fmla="*/ 2 h 465"/>
                <a:gd name="T26" fmla="*/ 831 w 1016"/>
                <a:gd name="T27" fmla="*/ 218 h 465"/>
                <a:gd name="T28" fmla="*/ 690 w 1016"/>
                <a:gd name="T29" fmla="*/ 302 h 465"/>
                <a:gd name="T30" fmla="*/ 500 w 1016"/>
                <a:gd name="T31" fmla="*/ 251 h 465"/>
                <a:gd name="T32" fmla="*/ 496 w 1016"/>
                <a:gd name="T33" fmla="*/ 252 h 465"/>
                <a:gd name="T34" fmla="*/ 304 w 1016"/>
                <a:gd name="T35" fmla="*/ 454 h 465"/>
                <a:gd name="T36" fmla="*/ 178 w 1016"/>
                <a:gd name="T37" fmla="*/ 208 h 465"/>
                <a:gd name="T38" fmla="*/ 176 w 1016"/>
                <a:gd name="T39" fmla="*/ 206 h 465"/>
                <a:gd name="T40" fmla="*/ 172 w 1016"/>
                <a:gd name="T41" fmla="*/ 207 h 465"/>
                <a:gd name="T42" fmla="*/ 2 w 1016"/>
                <a:gd name="T43" fmla="*/ 327 h 465"/>
                <a:gd name="T44" fmla="*/ 1 w 1016"/>
                <a:gd name="T45" fmla="*/ 333 h 465"/>
                <a:gd name="T46" fmla="*/ 7 w 1016"/>
                <a:gd name="T47" fmla="*/ 33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6" h="465">
                  <a:moveTo>
                    <a:pt x="7" y="334"/>
                  </a:moveTo>
                  <a:cubicBezTo>
                    <a:pt x="173" y="216"/>
                    <a:pt x="173" y="216"/>
                    <a:pt x="173" y="216"/>
                  </a:cubicBezTo>
                  <a:cubicBezTo>
                    <a:pt x="299" y="462"/>
                    <a:pt x="299" y="462"/>
                    <a:pt x="299" y="462"/>
                  </a:cubicBezTo>
                  <a:cubicBezTo>
                    <a:pt x="300" y="464"/>
                    <a:pt x="301" y="464"/>
                    <a:pt x="302" y="464"/>
                  </a:cubicBezTo>
                  <a:cubicBezTo>
                    <a:pt x="304" y="465"/>
                    <a:pt x="305" y="464"/>
                    <a:pt x="306" y="463"/>
                  </a:cubicBezTo>
                  <a:cubicBezTo>
                    <a:pt x="500" y="259"/>
                    <a:pt x="500" y="259"/>
                    <a:pt x="500" y="259"/>
                  </a:cubicBezTo>
                  <a:cubicBezTo>
                    <a:pt x="690" y="310"/>
                    <a:pt x="690" y="310"/>
                    <a:pt x="690" y="310"/>
                  </a:cubicBezTo>
                  <a:cubicBezTo>
                    <a:pt x="691" y="311"/>
                    <a:pt x="692" y="311"/>
                    <a:pt x="693" y="310"/>
                  </a:cubicBezTo>
                  <a:cubicBezTo>
                    <a:pt x="836" y="225"/>
                    <a:pt x="836" y="225"/>
                    <a:pt x="836" y="225"/>
                  </a:cubicBezTo>
                  <a:cubicBezTo>
                    <a:pt x="836" y="224"/>
                    <a:pt x="836" y="224"/>
                    <a:pt x="837" y="224"/>
                  </a:cubicBezTo>
                  <a:cubicBezTo>
                    <a:pt x="1014" y="7"/>
                    <a:pt x="1014" y="7"/>
                    <a:pt x="1014" y="7"/>
                  </a:cubicBezTo>
                  <a:cubicBezTo>
                    <a:pt x="1016" y="6"/>
                    <a:pt x="1016" y="3"/>
                    <a:pt x="1014" y="2"/>
                  </a:cubicBezTo>
                  <a:cubicBezTo>
                    <a:pt x="1012" y="0"/>
                    <a:pt x="1010" y="1"/>
                    <a:pt x="1008" y="2"/>
                  </a:cubicBezTo>
                  <a:cubicBezTo>
                    <a:pt x="831" y="218"/>
                    <a:pt x="831" y="218"/>
                    <a:pt x="831" y="218"/>
                  </a:cubicBezTo>
                  <a:cubicBezTo>
                    <a:pt x="690" y="302"/>
                    <a:pt x="690" y="302"/>
                    <a:pt x="690" y="302"/>
                  </a:cubicBezTo>
                  <a:cubicBezTo>
                    <a:pt x="500" y="251"/>
                    <a:pt x="500" y="251"/>
                    <a:pt x="500" y="251"/>
                  </a:cubicBezTo>
                  <a:cubicBezTo>
                    <a:pt x="499" y="250"/>
                    <a:pt x="497" y="251"/>
                    <a:pt x="496" y="252"/>
                  </a:cubicBezTo>
                  <a:cubicBezTo>
                    <a:pt x="304" y="454"/>
                    <a:pt x="304" y="454"/>
                    <a:pt x="304" y="454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8" y="207"/>
                    <a:pt x="177" y="206"/>
                    <a:pt x="176" y="206"/>
                  </a:cubicBezTo>
                  <a:cubicBezTo>
                    <a:pt x="175" y="206"/>
                    <a:pt x="173" y="206"/>
                    <a:pt x="172" y="207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0" y="328"/>
                    <a:pt x="0" y="331"/>
                    <a:pt x="1" y="333"/>
                  </a:cubicBezTo>
                  <a:cubicBezTo>
                    <a:pt x="2" y="334"/>
                    <a:pt x="5" y="335"/>
                    <a:pt x="7" y="334"/>
                  </a:cubicBezTo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315F46F3-B7C0-B141-9266-62F617E61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4471988"/>
              <a:ext cx="1290637" cy="1141413"/>
            </a:xfrm>
            <a:custGeom>
              <a:avLst/>
              <a:gdLst>
                <a:gd name="T0" fmla="*/ 813 w 813"/>
                <a:gd name="T1" fmla="*/ 0 h 719"/>
                <a:gd name="T2" fmla="*/ 471 w 813"/>
                <a:gd name="T3" fmla="*/ 0 h 719"/>
                <a:gd name="T4" fmla="*/ 447 w 813"/>
                <a:gd name="T5" fmla="*/ 38 h 719"/>
                <a:gd name="T6" fmla="*/ 760 w 813"/>
                <a:gd name="T7" fmla="*/ 38 h 719"/>
                <a:gd name="T8" fmla="*/ 760 w 813"/>
                <a:gd name="T9" fmla="*/ 679 h 719"/>
                <a:gd name="T10" fmla="*/ 27 w 813"/>
                <a:gd name="T11" fmla="*/ 679 h 719"/>
                <a:gd name="T12" fmla="*/ 0 w 813"/>
                <a:gd name="T13" fmla="*/ 719 h 719"/>
                <a:gd name="T14" fmla="*/ 813 w 813"/>
                <a:gd name="T15" fmla="*/ 719 h 719"/>
                <a:gd name="T16" fmla="*/ 813 w 813"/>
                <a:gd name="T1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" h="719">
                  <a:moveTo>
                    <a:pt x="813" y="0"/>
                  </a:moveTo>
                  <a:lnTo>
                    <a:pt x="471" y="0"/>
                  </a:lnTo>
                  <a:lnTo>
                    <a:pt x="447" y="38"/>
                  </a:lnTo>
                  <a:lnTo>
                    <a:pt x="760" y="38"/>
                  </a:lnTo>
                  <a:lnTo>
                    <a:pt x="760" y="679"/>
                  </a:lnTo>
                  <a:lnTo>
                    <a:pt x="27" y="679"/>
                  </a:lnTo>
                  <a:lnTo>
                    <a:pt x="0" y="719"/>
                  </a:lnTo>
                  <a:lnTo>
                    <a:pt x="813" y="719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DE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13960F84-DDFE-0E4A-935F-6AB2BC11E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513" y="4471988"/>
              <a:ext cx="1290637" cy="1141413"/>
            </a:xfrm>
            <a:custGeom>
              <a:avLst/>
              <a:gdLst>
                <a:gd name="T0" fmla="*/ 813 w 813"/>
                <a:gd name="T1" fmla="*/ 0 h 719"/>
                <a:gd name="T2" fmla="*/ 471 w 813"/>
                <a:gd name="T3" fmla="*/ 0 h 719"/>
                <a:gd name="T4" fmla="*/ 447 w 813"/>
                <a:gd name="T5" fmla="*/ 38 h 719"/>
                <a:gd name="T6" fmla="*/ 760 w 813"/>
                <a:gd name="T7" fmla="*/ 38 h 719"/>
                <a:gd name="T8" fmla="*/ 760 w 813"/>
                <a:gd name="T9" fmla="*/ 679 h 719"/>
                <a:gd name="T10" fmla="*/ 27 w 813"/>
                <a:gd name="T11" fmla="*/ 679 h 719"/>
                <a:gd name="T12" fmla="*/ 0 w 813"/>
                <a:gd name="T13" fmla="*/ 719 h 719"/>
                <a:gd name="T14" fmla="*/ 813 w 813"/>
                <a:gd name="T15" fmla="*/ 719 h 719"/>
                <a:gd name="T16" fmla="*/ 813 w 813"/>
                <a:gd name="T1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3" h="719">
                  <a:moveTo>
                    <a:pt x="813" y="0"/>
                  </a:moveTo>
                  <a:lnTo>
                    <a:pt x="471" y="0"/>
                  </a:lnTo>
                  <a:lnTo>
                    <a:pt x="447" y="38"/>
                  </a:lnTo>
                  <a:lnTo>
                    <a:pt x="760" y="38"/>
                  </a:lnTo>
                  <a:lnTo>
                    <a:pt x="760" y="679"/>
                  </a:lnTo>
                  <a:lnTo>
                    <a:pt x="27" y="679"/>
                  </a:lnTo>
                  <a:lnTo>
                    <a:pt x="0" y="719"/>
                  </a:lnTo>
                  <a:lnTo>
                    <a:pt x="813" y="719"/>
                  </a:lnTo>
                  <a:lnTo>
                    <a:pt x="8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3F385298-EA6B-BA4A-9ABF-06B368CC39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375" y="4532313"/>
              <a:ext cx="1163637" cy="1017588"/>
            </a:xfrm>
            <a:custGeom>
              <a:avLst/>
              <a:gdLst>
                <a:gd name="T0" fmla="*/ 133 w 645"/>
                <a:gd name="T1" fmla="*/ 523 h 563"/>
                <a:gd name="T2" fmla="*/ 133 w 645"/>
                <a:gd name="T3" fmla="*/ 523 h 563"/>
                <a:gd name="T4" fmla="*/ 38 w 645"/>
                <a:gd name="T5" fmla="*/ 505 h 563"/>
                <a:gd name="T6" fmla="*/ 38 w 645"/>
                <a:gd name="T7" fmla="*/ 505 h 563"/>
                <a:gd name="T8" fmla="*/ 305 w 645"/>
                <a:gd name="T9" fmla="*/ 453 h 563"/>
                <a:gd name="T10" fmla="*/ 538 w 645"/>
                <a:gd name="T11" fmla="*/ 172 h 563"/>
                <a:gd name="T12" fmla="*/ 494 w 645"/>
                <a:gd name="T13" fmla="*/ 251 h 563"/>
                <a:gd name="T14" fmla="*/ 491 w 645"/>
                <a:gd name="T15" fmla="*/ 248 h 563"/>
                <a:gd name="T16" fmla="*/ 430 w 645"/>
                <a:gd name="T17" fmla="*/ 260 h 563"/>
                <a:gd name="T18" fmla="*/ 410 w 645"/>
                <a:gd name="T19" fmla="*/ 272 h 563"/>
                <a:gd name="T20" fmla="*/ 409 w 645"/>
                <a:gd name="T21" fmla="*/ 339 h 563"/>
                <a:gd name="T22" fmla="*/ 565 w 645"/>
                <a:gd name="T23" fmla="*/ 233 h 563"/>
                <a:gd name="T24" fmla="*/ 525 w 645"/>
                <a:gd name="T25" fmla="*/ 143 h 563"/>
                <a:gd name="T26" fmla="*/ 495 w 645"/>
                <a:gd name="T27" fmla="*/ 238 h 563"/>
                <a:gd name="T28" fmla="*/ 525 w 645"/>
                <a:gd name="T29" fmla="*/ 143 h 563"/>
                <a:gd name="T30" fmla="*/ 350 w 645"/>
                <a:gd name="T31" fmla="*/ 106 h 563"/>
                <a:gd name="T32" fmla="*/ 404 w 645"/>
                <a:gd name="T33" fmla="*/ 206 h 563"/>
                <a:gd name="T34" fmla="*/ 361 w 645"/>
                <a:gd name="T35" fmla="*/ 106 h 563"/>
                <a:gd name="T36" fmla="*/ 531 w 645"/>
                <a:gd name="T37" fmla="*/ 137 h 563"/>
                <a:gd name="T38" fmla="*/ 577 w 645"/>
                <a:gd name="T39" fmla="*/ 81 h 563"/>
                <a:gd name="T40" fmla="*/ 370 w 645"/>
                <a:gd name="T41" fmla="*/ 0 h 563"/>
                <a:gd name="T42" fmla="*/ 328 w 645"/>
                <a:gd name="T43" fmla="*/ 82 h 563"/>
                <a:gd name="T44" fmla="*/ 362 w 645"/>
                <a:gd name="T45" fmla="*/ 98 h 563"/>
                <a:gd name="T46" fmla="*/ 444 w 645"/>
                <a:gd name="T47" fmla="*/ 140 h 563"/>
                <a:gd name="T48" fmla="*/ 494 w 645"/>
                <a:gd name="T49" fmla="*/ 59 h 563"/>
                <a:gd name="T50" fmla="*/ 498 w 645"/>
                <a:gd name="T51" fmla="*/ 62 h 563"/>
                <a:gd name="T52" fmla="*/ 601 w 645"/>
                <a:gd name="T53" fmla="*/ 38 h 563"/>
                <a:gd name="T54" fmla="*/ 607 w 645"/>
                <a:gd name="T55" fmla="*/ 38 h 563"/>
                <a:gd name="T56" fmla="*/ 584 w 645"/>
                <a:gd name="T57" fmla="*/ 72 h 563"/>
                <a:gd name="T58" fmla="*/ 587 w 645"/>
                <a:gd name="T59" fmla="*/ 75 h 563"/>
                <a:gd name="T60" fmla="*/ 606 w 645"/>
                <a:gd name="T61" fmla="*/ 133 h 563"/>
                <a:gd name="T62" fmla="*/ 601 w 645"/>
                <a:gd name="T63" fmla="*/ 131 h 563"/>
                <a:gd name="T64" fmla="*/ 543 w 645"/>
                <a:gd name="T65" fmla="*/ 163 h 563"/>
                <a:gd name="T66" fmla="*/ 601 w 645"/>
                <a:gd name="T67" fmla="*/ 193 h 563"/>
                <a:gd name="T68" fmla="*/ 607 w 645"/>
                <a:gd name="T69" fmla="*/ 192 h 563"/>
                <a:gd name="T70" fmla="*/ 574 w 645"/>
                <a:gd name="T71" fmla="*/ 235 h 563"/>
                <a:gd name="T72" fmla="*/ 606 w 645"/>
                <a:gd name="T73" fmla="*/ 317 h 563"/>
                <a:gd name="T74" fmla="*/ 601 w 645"/>
                <a:gd name="T75" fmla="*/ 315 h 563"/>
                <a:gd name="T76" fmla="*/ 551 w 645"/>
                <a:gd name="T77" fmla="*/ 260 h 563"/>
                <a:gd name="T78" fmla="*/ 408 w 645"/>
                <a:gd name="T79" fmla="*/ 349 h 563"/>
                <a:gd name="T80" fmla="*/ 404 w 645"/>
                <a:gd name="T81" fmla="*/ 349 h 563"/>
                <a:gd name="T82" fmla="*/ 402 w 645"/>
                <a:gd name="T83" fmla="*/ 343 h 563"/>
                <a:gd name="T84" fmla="*/ 133 w 645"/>
                <a:gd name="T85" fmla="*/ 555 h 563"/>
                <a:gd name="T86" fmla="*/ 0 w 645"/>
                <a:gd name="T87" fmla="*/ 563 h 563"/>
                <a:gd name="T88" fmla="*/ 645 w 645"/>
                <a:gd name="T8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5" h="563">
                  <a:moveTo>
                    <a:pt x="133" y="523"/>
                  </a:moveTo>
                  <a:cubicBezTo>
                    <a:pt x="133" y="523"/>
                    <a:pt x="133" y="523"/>
                    <a:pt x="133" y="523"/>
                  </a:cubicBezTo>
                  <a:cubicBezTo>
                    <a:pt x="133" y="523"/>
                    <a:pt x="133" y="523"/>
                    <a:pt x="133" y="523"/>
                  </a:cubicBezTo>
                  <a:cubicBezTo>
                    <a:pt x="133" y="523"/>
                    <a:pt x="133" y="523"/>
                    <a:pt x="133" y="523"/>
                  </a:cubicBezTo>
                  <a:moveTo>
                    <a:pt x="38" y="505"/>
                  </a:moveTo>
                  <a:cubicBezTo>
                    <a:pt x="38" y="505"/>
                    <a:pt x="38" y="505"/>
                    <a:pt x="38" y="505"/>
                  </a:cubicBezTo>
                  <a:cubicBezTo>
                    <a:pt x="68" y="517"/>
                    <a:pt x="100" y="523"/>
                    <a:pt x="133" y="523"/>
                  </a:cubicBezTo>
                  <a:cubicBezTo>
                    <a:pt x="101" y="523"/>
                    <a:pt x="68" y="517"/>
                    <a:pt x="38" y="505"/>
                  </a:cubicBezTo>
                  <a:moveTo>
                    <a:pt x="306" y="452"/>
                  </a:moveTo>
                  <a:cubicBezTo>
                    <a:pt x="305" y="452"/>
                    <a:pt x="305" y="453"/>
                    <a:pt x="305" y="453"/>
                  </a:cubicBezTo>
                  <a:cubicBezTo>
                    <a:pt x="305" y="453"/>
                    <a:pt x="305" y="452"/>
                    <a:pt x="306" y="452"/>
                  </a:cubicBezTo>
                  <a:moveTo>
                    <a:pt x="538" y="172"/>
                  </a:moveTo>
                  <a:cubicBezTo>
                    <a:pt x="498" y="248"/>
                    <a:pt x="498" y="248"/>
                    <a:pt x="498" y="248"/>
                  </a:cubicBezTo>
                  <a:cubicBezTo>
                    <a:pt x="497" y="250"/>
                    <a:pt x="496" y="251"/>
                    <a:pt x="494" y="251"/>
                  </a:cubicBezTo>
                  <a:cubicBezTo>
                    <a:pt x="494" y="251"/>
                    <a:pt x="494" y="251"/>
                    <a:pt x="494" y="251"/>
                  </a:cubicBezTo>
                  <a:cubicBezTo>
                    <a:pt x="493" y="251"/>
                    <a:pt x="491" y="250"/>
                    <a:pt x="491" y="248"/>
                  </a:cubicBezTo>
                  <a:cubicBezTo>
                    <a:pt x="471" y="209"/>
                    <a:pt x="471" y="209"/>
                    <a:pt x="471" y="209"/>
                  </a:cubicBezTo>
                  <a:cubicBezTo>
                    <a:pt x="430" y="260"/>
                    <a:pt x="430" y="260"/>
                    <a:pt x="430" y="260"/>
                  </a:cubicBezTo>
                  <a:cubicBezTo>
                    <a:pt x="429" y="260"/>
                    <a:pt x="429" y="260"/>
                    <a:pt x="429" y="261"/>
                  </a:cubicBezTo>
                  <a:cubicBezTo>
                    <a:pt x="410" y="272"/>
                    <a:pt x="410" y="272"/>
                    <a:pt x="410" y="272"/>
                  </a:cubicBezTo>
                  <a:cubicBezTo>
                    <a:pt x="410" y="288"/>
                    <a:pt x="409" y="304"/>
                    <a:pt x="406" y="320"/>
                  </a:cubicBezTo>
                  <a:cubicBezTo>
                    <a:pt x="409" y="339"/>
                    <a:pt x="409" y="339"/>
                    <a:pt x="409" y="339"/>
                  </a:cubicBezTo>
                  <a:cubicBezTo>
                    <a:pt x="545" y="254"/>
                    <a:pt x="545" y="254"/>
                    <a:pt x="545" y="254"/>
                  </a:cubicBezTo>
                  <a:cubicBezTo>
                    <a:pt x="565" y="233"/>
                    <a:pt x="565" y="233"/>
                    <a:pt x="565" y="233"/>
                  </a:cubicBezTo>
                  <a:cubicBezTo>
                    <a:pt x="538" y="172"/>
                    <a:pt x="538" y="172"/>
                    <a:pt x="538" y="172"/>
                  </a:cubicBezTo>
                  <a:moveTo>
                    <a:pt x="525" y="143"/>
                  </a:moveTo>
                  <a:cubicBezTo>
                    <a:pt x="477" y="202"/>
                    <a:pt x="477" y="202"/>
                    <a:pt x="477" y="202"/>
                  </a:cubicBezTo>
                  <a:cubicBezTo>
                    <a:pt x="495" y="238"/>
                    <a:pt x="495" y="238"/>
                    <a:pt x="495" y="238"/>
                  </a:cubicBezTo>
                  <a:cubicBezTo>
                    <a:pt x="534" y="163"/>
                    <a:pt x="534" y="163"/>
                    <a:pt x="534" y="163"/>
                  </a:cubicBezTo>
                  <a:cubicBezTo>
                    <a:pt x="525" y="143"/>
                    <a:pt x="525" y="143"/>
                    <a:pt x="525" y="143"/>
                  </a:cubicBezTo>
                  <a:moveTo>
                    <a:pt x="361" y="106"/>
                  </a:moveTo>
                  <a:cubicBezTo>
                    <a:pt x="350" y="106"/>
                    <a:pt x="350" y="106"/>
                    <a:pt x="350" y="106"/>
                  </a:cubicBezTo>
                  <a:cubicBezTo>
                    <a:pt x="374" y="136"/>
                    <a:pt x="390" y="169"/>
                    <a:pt x="400" y="204"/>
                  </a:cubicBezTo>
                  <a:cubicBezTo>
                    <a:pt x="404" y="206"/>
                    <a:pt x="404" y="206"/>
                    <a:pt x="404" y="206"/>
                  </a:cubicBezTo>
                  <a:cubicBezTo>
                    <a:pt x="440" y="147"/>
                    <a:pt x="440" y="147"/>
                    <a:pt x="440" y="147"/>
                  </a:cubicBezTo>
                  <a:cubicBezTo>
                    <a:pt x="361" y="106"/>
                    <a:pt x="361" y="106"/>
                    <a:pt x="361" y="106"/>
                  </a:cubicBezTo>
                  <a:moveTo>
                    <a:pt x="577" y="81"/>
                  </a:moveTo>
                  <a:cubicBezTo>
                    <a:pt x="531" y="137"/>
                    <a:pt x="531" y="137"/>
                    <a:pt x="531" y="137"/>
                  </a:cubicBezTo>
                  <a:cubicBezTo>
                    <a:pt x="538" y="154"/>
                    <a:pt x="538" y="154"/>
                    <a:pt x="538" y="154"/>
                  </a:cubicBezTo>
                  <a:cubicBezTo>
                    <a:pt x="577" y="81"/>
                    <a:pt x="577" y="81"/>
                    <a:pt x="577" y="81"/>
                  </a:cubicBezTo>
                  <a:moveTo>
                    <a:pt x="645" y="0"/>
                  </a:moveTo>
                  <a:cubicBezTo>
                    <a:pt x="370" y="0"/>
                    <a:pt x="370" y="0"/>
                    <a:pt x="370" y="0"/>
                  </a:cubicBezTo>
                  <a:cubicBezTo>
                    <a:pt x="321" y="74"/>
                    <a:pt x="321" y="74"/>
                    <a:pt x="321" y="74"/>
                  </a:cubicBezTo>
                  <a:cubicBezTo>
                    <a:pt x="324" y="77"/>
                    <a:pt x="326" y="79"/>
                    <a:pt x="328" y="82"/>
                  </a:cubicBezTo>
                  <a:cubicBezTo>
                    <a:pt x="334" y="87"/>
                    <a:pt x="339" y="92"/>
                    <a:pt x="344" y="98"/>
                  </a:cubicBezTo>
                  <a:cubicBezTo>
                    <a:pt x="362" y="98"/>
                    <a:pt x="362" y="98"/>
                    <a:pt x="362" y="98"/>
                  </a:cubicBezTo>
                  <a:cubicBezTo>
                    <a:pt x="362" y="98"/>
                    <a:pt x="363" y="98"/>
                    <a:pt x="364" y="99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91" y="61"/>
                    <a:pt x="491" y="61"/>
                    <a:pt x="491" y="61"/>
                  </a:cubicBezTo>
                  <a:cubicBezTo>
                    <a:pt x="492" y="60"/>
                    <a:pt x="493" y="59"/>
                    <a:pt x="494" y="59"/>
                  </a:cubicBezTo>
                  <a:cubicBezTo>
                    <a:pt x="494" y="59"/>
                    <a:pt x="495" y="59"/>
                    <a:pt x="495" y="59"/>
                  </a:cubicBezTo>
                  <a:cubicBezTo>
                    <a:pt x="496" y="60"/>
                    <a:pt x="497" y="60"/>
                    <a:pt x="498" y="62"/>
                  </a:cubicBezTo>
                  <a:cubicBezTo>
                    <a:pt x="527" y="128"/>
                    <a:pt x="527" y="128"/>
                    <a:pt x="527" y="128"/>
                  </a:cubicBezTo>
                  <a:cubicBezTo>
                    <a:pt x="601" y="38"/>
                    <a:pt x="601" y="38"/>
                    <a:pt x="601" y="38"/>
                  </a:cubicBezTo>
                  <a:cubicBezTo>
                    <a:pt x="602" y="37"/>
                    <a:pt x="603" y="37"/>
                    <a:pt x="604" y="37"/>
                  </a:cubicBezTo>
                  <a:cubicBezTo>
                    <a:pt x="605" y="37"/>
                    <a:pt x="606" y="37"/>
                    <a:pt x="607" y="38"/>
                  </a:cubicBezTo>
                  <a:cubicBezTo>
                    <a:pt x="609" y="39"/>
                    <a:pt x="609" y="42"/>
                    <a:pt x="607" y="43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5" y="72"/>
                    <a:pt x="587" y="73"/>
                    <a:pt x="587" y="75"/>
                  </a:cubicBezTo>
                  <a:cubicBezTo>
                    <a:pt x="608" y="128"/>
                    <a:pt x="608" y="128"/>
                    <a:pt x="608" y="128"/>
                  </a:cubicBezTo>
                  <a:cubicBezTo>
                    <a:pt x="609" y="130"/>
                    <a:pt x="608" y="132"/>
                    <a:pt x="606" y="133"/>
                  </a:cubicBezTo>
                  <a:cubicBezTo>
                    <a:pt x="605" y="133"/>
                    <a:pt x="605" y="133"/>
                    <a:pt x="604" y="133"/>
                  </a:cubicBezTo>
                  <a:cubicBezTo>
                    <a:pt x="603" y="133"/>
                    <a:pt x="601" y="132"/>
                    <a:pt x="601" y="131"/>
                  </a:cubicBezTo>
                  <a:cubicBezTo>
                    <a:pt x="583" y="86"/>
                    <a:pt x="583" y="86"/>
                    <a:pt x="583" y="86"/>
                  </a:cubicBezTo>
                  <a:cubicBezTo>
                    <a:pt x="543" y="163"/>
                    <a:pt x="543" y="163"/>
                    <a:pt x="543" y="163"/>
                  </a:cubicBezTo>
                  <a:cubicBezTo>
                    <a:pt x="570" y="227"/>
                    <a:pt x="570" y="227"/>
                    <a:pt x="570" y="227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2"/>
                    <a:pt x="603" y="191"/>
                    <a:pt x="604" y="191"/>
                  </a:cubicBezTo>
                  <a:cubicBezTo>
                    <a:pt x="605" y="191"/>
                    <a:pt x="606" y="192"/>
                    <a:pt x="607" y="192"/>
                  </a:cubicBezTo>
                  <a:cubicBezTo>
                    <a:pt x="609" y="194"/>
                    <a:pt x="609" y="196"/>
                    <a:pt x="607" y="198"/>
                  </a:cubicBezTo>
                  <a:cubicBezTo>
                    <a:pt x="574" y="235"/>
                    <a:pt x="574" y="235"/>
                    <a:pt x="574" y="235"/>
                  </a:cubicBezTo>
                  <a:cubicBezTo>
                    <a:pt x="608" y="312"/>
                    <a:pt x="608" y="312"/>
                    <a:pt x="608" y="312"/>
                  </a:cubicBezTo>
                  <a:cubicBezTo>
                    <a:pt x="609" y="314"/>
                    <a:pt x="608" y="316"/>
                    <a:pt x="606" y="317"/>
                  </a:cubicBezTo>
                  <a:cubicBezTo>
                    <a:pt x="605" y="317"/>
                    <a:pt x="605" y="318"/>
                    <a:pt x="604" y="318"/>
                  </a:cubicBezTo>
                  <a:cubicBezTo>
                    <a:pt x="603" y="318"/>
                    <a:pt x="601" y="317"/>
                    <a:pt x="601" y="315"/>
                  </a:cubicBezTo>
                  <a:cubicBezTo>
                    <a:pt x="568" y="241"/>
                    <a:pt x="568" y="241"/>
                    <a:pt x="568" y="241"/>
                  </a:cubicBezTo>
                  <a:cubicBezTo>
                    <a:pt x="551" y="260"/>
                    <a:pt x="551" y="260"/>
                    <a:pt x="551" y="260"/>
                  </a:cubicBezTo>
                  <a:cubicBezTo>
                    <a:pt x="550" y="261"/>
                    <a:pt x="550" y="261"/>
                    <a:pt x="550" y="261"/>
                  </a:cubicBezTo>
                  <a:cubicBezTo>
                    <a:pt x="408" y="349"/>
                    <a:pt x="408" y="349"/>
                    <a:pt x="408" y="349"/>
                  </a:cubicBezTo>
                  <a:cubicBezTo>
                    <a:pt x="408" y="349"/>
                    <a:pt x="407" y="349"/>
                    <a:pt x="406" y="349"/>
                  </a:cubicBezTo>
                  <a:cubicBezTo>
                    <a:pt x="406" y="349"/>
                    <a:pt x="405" y="349"/>
                    <a:pt x="404" y="349"/>
                  </a:cubicBezTo>
                  <a:cubicBezTo>
                    <a:pt x="403" y="349"/>
                    <a:pt x="402" y="347"/>
                    <a:pt x="402" y="346"/>
                  </a:cubicBezTo>
                  <a:cubicBezTo>
                    <a:pt x="402" y="343"/>
                    <a:pt x="402" y="343"/>
                    <a:pt x="402" y="343"/>
                  </a:cubicBezTo>
                  <a:cubicBezTo>
                    <a:pt x="390" y="391"/>
                    <a:pt x="366" y="436"/>
                    <a:pt x="328" y="473"/>
                  </a:cubicBezTo>
                  <a:cubicBezTo>
                    <a:pt x="274" y="528"/>
                    <a:pt x="204" y="555"/>
                    <a:pt x="133" y="555"/>
                  </a:cubicBezTo>
                  <a:cubicBezTo>
                    <a:pt x="94" y="555"/>
                    <a:pt x="56" y="547"/>
                    <a:pt x="21" y="531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645" y="563"/>
                    <a:pt x="645" y="563"/>
                    <a:pt x="645" y="563"/>
                  </a:cubicBezTo>
                  <a:cubicBezTo>
                    <a:pt x="645" y="0"/>
                    <a:pt x="645" y="0"/>
                    <a:pt x="645" y="0"/>
                  </a:cubicBezTo>
                </a:path>
              </a:pathLst>
            </a:custGeom>
            <a:solidFill>
              <a:srgbClr val="EE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740832C1-1D88-5242-9C9E-F281F60470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3063" y="4662488"/>
              <a:ext cx="550862" cy="323850"/>
            </a:xfrm>
            <a:custGeom>
              <a:avLst/>
              <a:gdLst>
                <a:gd name="T0" fmla="*/ 230 w 305"/>
                <a:gd name="T1" fmla="*/ 91 h 179"/>
                <a:gd name="T2" fmla="*/ 191 w 305"/>
                <a:gd name="T3" fmla="*/ 166 h 179"/>
                <a:gd name="T4" fmla="*/ 173 w 305"/>
                <a:gd name="T5" fmla="*/ 130 h 179"/>
                <a:gd name="T6" fmla="*/ 167 w 305"/>
                <a:gd name="T7" fmla="*/ 137 h 179"/>
                <a:gd name="T8" fmla="*/ 187 w 305"/>
                <a:gd name="T9" fmla="*/ 176 h 179"/>
                <a:gd name="T10" fmla="*/ 190 w 305"/>
                <a:gd name="T11" fmla="*/ 179 h 179"/>
                <a:gd name="T12" fmla="*/ 190 w 305"/>
                <a:gd name="T13" fmla="*/ 179 h 179"/>
                <a:gd name="T14" fmla="*/ 194 w 305"/>
                <a:gd name="T15" fmla="*/ 176 h 179"/>
                <a:gd name="T16" fmla="*/ 234 w 305"/>
                <a:gd name="T17" fmla="*/ 100 h 179"/>
                <a:gd name="T18" fmla="*/ 230 w 305"/>
                <a:gd name="T19" fmla="*/ 91 h 179"/>
                <a:gd name="T20" fmla="*/ 0 w 305"/>
                <a:gd name="T21" fmla="*/ 29 h 179"/>
                <a:gd name="T22" fmla="*/ 0 w 305"/>
                <a:gd name="T23" fmla="*/ 29 h 179"/>
                <a:gd name="T24" fmla="*/ 2 w 305"/>
                <a:gd name="T25" fmla="*/ 32 h 179"/>
                <a:gd name="T26" fmla="*/ 0 w 305"/>
                <a:gd name="T27" fmla="*/ 29 h 179"/>
                <a:gd name="T28" fmla="*/ 58 w 305"/>
                <a:gd name="T29" fmla="*/ 26 h 179"/>
                <a:gd name="T30" fmla="*/ 40 w 305"/>
                <a:gd name="T31" fmla="*/ 26 h 179"/>
                <a:gd name="T32" fmla="*/ 46 w 305"/>
                <a:gd name="T33" fmla="*/ 34 h 179"/>
                <a:gd name="T34" fmla="*/ 57 w 305"/>
                <a:gd name="T35" fmla="*/ 34 h 179"/>
                <a:gd name="T36" fmla="*/ 136 w 305"/>
                <a:gd name="T37" fmla="*/ 75 h 179"/>
                <a:gd name="T38" fmla="*/ 140 w 305"/>
                <a:gd name="T39" fmla="*/ 68 h 179"/>
                <a:gd name="T40" fmla="*/ 60 w 305"/>
                <a:gd name="T41" fmla="*/ 27 h 179"/>
                <a:gd name="T42" fmla="*/ 58 w 305"/>
                <a:gd name="T43" fmla="*/ 26 h 179"/>
                <a:gd name="T44" fmla="*/ 280 w 305"/>
                <a:gd name="T45" fmla="*/ 0 h 179"/>
                <a:gd name="T46" fmla="*/ 273 w 305"/>
                <a:gd name="T47" fmla="*/ 9 h 179"/>
                <a:gd name="T48" fmla="*/ 234 w 305"/>
                <a:gd name="T49" fmla="*/ 82 h 179"/>
                <a:gd name="T50" fmla="*/ 239 w 305"/>
                <a:gd name="T51" fmla="*/ 91 h 179"/>
                <a:gd name="T52" fmla="*/ 279 w 305"/>
                <a:gd name="T53" fmla="*/ 14 h 179"/>
                <a:gd name="T54" fmla="*/ 297 w 305"/>
                <a:gd name="T55" fmla="*/ 59 h 179"/>
                <a:gd name="T56" fmla="*/ 300 w 305"/>
                <a:gd name="T57" fmla="*/ 61 h 179"/>
                <a:gd name="T58" fmla="*/ 302 w 305"/>
                <a:gd name="T59" fmla="*/ 61 h 179"/>
                <a:gd name="T60" fmla="*/ 304 w 305"/>
                <a:gd name="T61" fmla="*/ 56 h 179"/>
                <a:gd name="T62" fmla="*/ 283 w 305"/>
                <a:gd name="T63" fmla="*/ 3 h 179"/>
                <a:gd name="T64" fmla="*/ 280 w 305"/>
                <a:gd name="T65" fmla="*/ 0 h 179"/>
                <a:gd name="T66" fmla="*/ 280 w 305"/>
                <a:gd name="T6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79">
                  <a:moveTo>
                    <a:pt x="230" y="91"/>
                  </a:moveTo>
                  <a:cubicBezTo>
                    <a:pt x="191" y="166"/>
                    <a:pt x="191" y="166"/>
                    <a:pt x="191" y="166"/>
                  </a:cubicBezTo>
                  <a:cubicBezTo>
                    <a:pt x="173" y="130"/>
                    <a:pt x="173" y="130"/>
                    <a:pt x="173" y="130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87" y="176"/>
                    <a:pt x="187" y="176"/>
                    <a:pt x="187" y="176"/>
                  </a:cubicBezTo>
                  <a:cubicBezTo>
                    <a:pt x="187" y="178"/>
                    <a:pt x="189" y="179"/>
                    <a:pt x="190" y="179"/>
                  </a:cubicBezTo>
                  <a:cubicBezTo>
                    <a:pt x="190" y="179"/>
                    <a:pt x="190" y="179"/>
                    <a:pt x="190" y="179"/>
                  </a:cubicBezTo>
                  <a:cubicBezTo>
                    <a:pt x="192" y="179"/>
                    <a:pt x="193" y="178"/>
                    <a:pt x="194" y="176"/>
                  </a:cubicBezTo>
                  <a:cubicBezTo>
                    <a:pt x="234" y="100"/>
                    <a:pt x="234" y="100"/>
                    <a:pt x="234" y="100"/>
                  </a:cubicBezTo>
                  <a:cubicBezTo>
                    <a:pt x="230" y="91"/>
                    <a:pt x="230" y="91"/>
                    <a:pt x="230" y="91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moveTo>
                    <a:pt x="58" y="26"/>
                  </a:moveTo>
                  <a:cubicBezTo>
                    <a:pt x="40" y="26"/>
                    <a:pt x="40" y="26"/>
                    <a:pt x="40" y="26"/>
                  </a:cubicBezTo>
                  <a:cubicBezTo>
                    <a:pt x="42" y="29"/>
                    <a:pt x="44" y="31"/>
                    <a:pt x="46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136" y="75"/>
                    <a:pt x="136" y="75"/>
                    <a:pt x="136" y="75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6"/>
                    <a:pt x="58" y="26"/>
                    <a:pt x="58" y="26"/>
                  </a:cubicBezTo>
                  <a:moveTo>
                    <a:pt x="280" y="0"/>
                  </a:moveTo>
                  <a:cubicBezTo>
                    <a:pt x="273" y="9"/>
                    <a:pt x="273" y="9"/>
                    <a:pt x="273" y="9"/>
                  </a:cubicBezTo>
                  <a:cubicBezTo>
                    <a:pt x="234" y="82"/>
                    <a:pt x="234" y="82"/>
                    <a:pt x="234" y="82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79" y="14"/>
                    <a:pt x="279" y="14"/>
                    <a:pt x="279" y="14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7" y="60"/>
                    <a:pt x="299" y="61"/>
                    <a:pt x="300" y="61"/>
                  </a:cubicBezTo>
                  <a:cubicBezTo>
                    <a:pt x="301" y="61"/>
                    <a:pt x="301" y="61"/>
                    <a:pt x="302" y="61"/>
                  </a:cubicBezTo>
                  <a:cubicBezTo>
                    <a:pt x="304" y="60"/>
                    <a:pt x="305" y="58"/>
                    <a:pt x="304" y="56"/>
                  </a:cubicBezTo>
                  <a:cubicBezTo>
                    <a:pt x="283" y="3"/>
                    <a:pt x="283" y="3"/>
                    <a:pt x="283" y="3"/>
                  </a:cubicBezTo>
                  <a:cubicBezTo>
                    <a:pt x="283" y="1"/>
                    <a:pt x="281" y="0"/>
                    <a:pt x="280" y="0"/>
                  </a:cubicBezTo>
                  <a:cubicBezTo>
                    <a:pt x="280" y="0"/>
                    <a:pt x="280" y="0"/>
                    <a:pt x="280" y="0"/>
                  </a:cubicBezTo>
                </a:path>
              </a:pathLst>
            </a:custGeom>
            <a:solidFill>
              <a:srgbClr val="F37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46AB76E8-4A18-234F-A626-0A8F292F1D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876801"/>
              <a:ext cx="373062" cy="285750"/>
            </a:xfrm>
            <a:custGeom>
              <a:avLst/>
              <a:gdLst>
                <a:gd name="T0" fmla="*/ 163 w 207"/>
                <a:gd name="T1" fmla="*/ 42 h 158"/>
                <a:gd name="T2" fmla="*/ 143 w 207"/>
                <a:gd name="T3" fmla="*/ 63 h 158"/>
                <a:gd name="T4" fmla="*/ 7 w 207"/>
                <a:gd name="T5" fmla="*/ 148 h 158"/>
                <a:gd name="T6" fmla="*/ 4 w 207"/>
                <a:gd name="T7" fmla="*/ 129 h 158"/>
                <a:gd name="T8" fmla="*/ 0 w 207"/>
                <a:gd name="T9" fmla="*/ 152 h 158"/>
                <a:gd name="T10" fmla="*/ 0 w 207"/>
                <a:gd name="T11" fmla="*/ 155 h 158"/>
                <a:gd name="T12" fmla="*/ 2 w 207"/>
                <a:gd name="T13" fmla="*/ 158 h 158"/>
                <a:gd name="T14" fmla="*/ 4 w 207"/>
                <a:gd name="T15" fmla="*/ 158 h 158"/>
                <a:gd name="T16" fmla="*/ 6 w 207"/>
                <a:gd name="T17" fmla="*/ 158 h 158"/>
                <a:gd name="T18" fmla="*/ 148 w 207"/>
                <a:gd name="T19" fmla="*/ 70 h 158"/>
                <a:gd name="T20" fmla="*/ 149 w 207"/>
                <a:gd name="T21" fmla="*/ 69 h 158"/>
                <a:gd name="T22" fmla="*/ 166 w 207"/>
                <a:gd name="T23" fmla="*/ 50 h 158"/>
                <a:gd name="T24" fmla="*/ 163 w 207"/>
                <a:gd name="T25" fmla="*/ 42 h 158"/>
                <a:gd name="T26" fmla="*/ 202 w 207"/>
                <a:gd name="T27" fmla="*/ 0 h 158"/>
                <a:gd name="T28" fmla="*/ 199 w 207"/>
                <a:gd name="T29" fmla="*/ 2 h 158"/>
                <a:gd name="T30" fmla="*/ 168 w 207"/>
                <a:gd name="T31" fmla="*/ 36 h 158"/>
                <a:gd name="T32" fmla="*/ 172 w 207"/>
                <a:gd name="T33" fmla="*/ 44 h 158"/>
                <a:gd name="T34" fmla="*/ 205 w 207"/>
                <a:gd name="T35" fmla="*/ 7 h 158"/>
                <a:gd name="T36" fmla="*/ 205 w 207"/>
                <a:gd name="T37" fmla="*/ 1 h 158"/>
                <a:gd name="T38" fmla="*/ 202 w 207"/>
                <a:gd name="T3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58">
                  <a:moveTo>
                    <a:pt x="163" y="42"/>
                  </a:moveTo>
                  <a:cubicBezTo>
                    <a:pt x="143" y="63"/>
                    <a:pt x="143" y="63"/>
                    <a:pt x="143" y="63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3" y="137"/>
                    <a:pt x="2" y="145"/>
                    <a:pt x="0" y="152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6"/>
                    <a:pt x="1" y="158"/>
                    <a:pt x="2" y="158"/>
                  </a:cubicBezTo>
                  <a:cubicBezTo>
                    <a:pt x="3" y="158"/>
                    <a:pt x="4" y="158"/>
                    <a:pt x="4" y="158"/>
                  </a:cubicBezTo>
                  <a:cubicBezTo>
                    <a:pt x="5" y="158"/>
                    <a:pt x="6" y="158"/>
                    <a:pt x="6" y="158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66" y="50"/>
                    <a:pt x="166" y="50"/>
                    <a:pt x="166" y="50"/>
                  </a:cubicBezTo>
                  <a:cubicBezTo>
                    <a:pt x="163" y="42"/>
                    <a:pt x="163" y="42"/>
                    <a:pt x="163" y="42"/>
                  </a:cubicBezTo>
                  <a:moveTo>
                    <a:pt x="202" y="0"/>
                  </a:moveTo>
                  <a:cubicBezTo>
                    <a:pt x="201" y="0"/>
                    <a:pt x="200" y="1"/>
                    <a:pt x="199" y="2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7" y="5"/>
                    <a:pt x="207" y="3"/>
                    <a:pt x="205" y="1"/>
                  </a:cubicBezTo>
                  <a:cubicBezTo>
                    <a:pt x="204" y="1"/>
                    <a:pt x="203" y="0"/>
                    <a:pt x="202" y="0"/>
                  </a:cubicBezTo>
                </a:path>
              </a:pathLst>
            </a:custGeom>
            <a:solidFill>
              <a:srgbClr val="FEC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D8652393-A826-C54D-88B3-E15DA2378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662488"/>
              <a:ext cx="215900" cy="344488"/>
            </a:xfrm>
            <a:custGeom>
              <a:avLst/>
              <a:gdLst>
                <a:gd name="T0" fmla="*/ 43 w 120"/>
                <a:gd name="T1" fmla="*/ 82 h 191"/>
                <a:gd name="T2" fmla="*/ 8 w 120"/>
                <a:gd name="T3" fmla="*/ 141 h 191"/>
                <a:gd name="T4" fmla="*/ 4 w 120"/>
                <a:gd name="T5" fmla="*/ 143 h 191"/>
                <a:gd name="T6" fmla="*/ 3 w 120"/>
                <a:gd name="T7" fmla="*/ 143 h 191"/>
                <a:gd name="T8" fmla="*/ 0 w 120"/>
                <a:gd name="T9" fmla="*/ 142 h 191"/>
                <a:gd name="T10" fmla="*/ 7 w 120"/>
                <a:gd name="T11" fmla="*/ 191 h 191"/>
                <a:gd name="T12" fmla="*/ 22 w 120"/>
                <a:gd name="T13" fmla="*/ 182 h 191"/>
                <a:gd name="T14" fmla="*/ 66 w 120"/>
                <a:gd name="T15" fmla="*/ 129 h 191"/>
                <a:gd name="T16" fmla="*/ 43 w 120"/>
                <a:gd name="T17" fmla="*/ 82 h 191"/>
                <a:gd name="T18" fmla="*/ 92 w 120"/>
                <a:gd name="T19" fmla="*/ 0 h 191"/>
                <a:gd name="T20" fmla="*/ 48 w 120"/>
                <a:gd name="T21" fmla="*/ 74 h 191"/>
                <a:gd name="T22" fmla="*/ 71 w 120"/>
                <a:gd name="T23" fmla="*/ 122 h 191"/>
                <a:gd name="T24" fmla="*/ 120 w 120"/>
                <a:gd name="T25" fmla="*/ 63 h 191"/>
                <a:gd name="T26" fmla="*/ 92 w 120"/>
                <a:gd name="T2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91">
                  <a:moveTo>
                    <a:pt x="43" y="82"/>
                  </a:moveTo>
                  <a:cubicBezTo>
                    <a:pt x="8" y="141"/>
                    <a:pt x="8" y="141"/>
                    <a:pt x="8" y="141"/>
                  </a:cubicBezTo>
                  <a:cubicBezTo>
                    <a:pt x="7" y="142"/>
                    <a:pt x="6" y="143"/>
                    <a:pt x="4" y="143"/>
                  </a:cubicBezTo>
                  <a:cubicBezTo>
                    <a:pt x="4" y="143"/>
                    <a:pt x="3" y="143"/>
                    <a:pt x="3" y="143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4" y="158"/>
                    <a:pt x="6" y="174"/>
                    <a:pt x="7" y="191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43" y="82"/>
                    <a:pt x="43" y="82"/>
                    <a:pt x="43" y="82"/>
                  </a:cubicBezTo>
                  <a:moveTo>
                    <a:pt x="92" y="0"/>
                  </a:moveTo>
                  <a:cubicBezTo>
                    <a:pt x="48" y="74"/>
                    <a:pt x="48" y="74"/>
                    <a:pt x="48" y="74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rgbClr val="EE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A9DE37E4-6DDB-104A-B43C-00780554A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4795838"/>
              <a:ext cx="49212" cy="100013"/>
            </a:xfrm>
            <a:custGeom>
              <a:avLst/>
              <a:gdLst>
                <a:gd name="T0" fmla="*/ 5 w 31"/>
                <a:gd name="T1" fmla="*/ 0 h 63"/>
                <a:gd name="T2" fmla="*/ 0 w 31"/>
                <a:gd name="T3" fmla="*/ 9 h 63"/>
                <a:gd name="T4" fmla="*/ 26 w 31"/>
                <a:gd name="T5" fmla="*/ 63 h 63"/>
                <a:gd name="T6" fmla="*/ 31 w 31"/>
                <a:gd name="T7" fmla="*/ 55 h 63"/>
                <a:gd name="T8" fmla="*/ 5 w 3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3">
                  <a:moveTo>
                    <a:pt x="5" y="0"/>
                  </a:moveTo>
                  <a:lnTo>
                    <a:pt x="0" y="9"/>
                  </a:lnTo>
                  <a:lnTo>
                    <a:pt x="26" y="63"/>
                  </a:lnTo>
                  <a:lnTo>
                    <a:pt x="31" y="5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7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DF7264D8-ACFD-BF40-A6B7-4B7DB1EF8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0" y="4795838"/>
              <a:ext cx="49212" cy="100013"/>
            </a:xfrm>
            <a:custGeom>
              <a:avLst/>
              <a:gdLst>
                <a:gd name="T0" fmla="*/ 5 w 31"/>
                <a:gd name="T1" fmla="*/ 0 h 63"/>
                <a:gd name="T2" fmla="*/ 0 w 31"/>
                <a:gd name="T3" fmla="*/ 9 h 63"/>
                <a:gd name="T4" fmla="*/ 26 w 31"/>
                <a:gd name="T5" fmla="*/ 63 h 63"/>
                <a:gd name="T6" fmla="*/ 31 w 31"/>
                <a:gd name="T7" fmla="*/ 55 h 63"/>
                <a:gd name="T8" fmla="*/ 5 w 3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3">
                  <a:moveTo>
                    <a:pt x="5" y="0"/>
                  </a:moveTo>
                  <a:lnTo>
                    <a:pt x="0" y="9"/>
                  </a:lnTo>
                  <a:lnTo>
                    <a:pt x="26" y="63"/>
                  </a:lnTo>
                  <a:lnTo>
                    <a:pt x="31" y="55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37DC83D2-4302-6C49-98DE-B1525E886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6100" y="4638676"/>
              <a:ext cx="377825" cy="468313"/>
            </a:xfrm>
            <a:custGeom>
              <a:avLst/>
              <a:gdLst>
                <a:gd name="T0" fmla="*/ 131 w 209"/>
                <a:gd name="T1" fmla="*/ 78 h 259"/>
                <a:gd name="T2" fmla="*/ 125 w 209"/>
                <a:gd name="T3" fmla="*/ 84 h 259"/>
                <a:gd name="T4" fmla="*/ 134 w 209"/>
                <a:gd name="T5" fmla="*/ 104 h 259"/>
                <a:gd name="T6" fmla="*/ 138 w 209"/>
                <a:gd name="T7" fmla="*/ 113 h 259"/>
                <a:gd name="T8" fmla="*/ 165 w 209"/>
                <a:gd name="T9" fmla="*/ 174 h 259"/>
                <a:gd name="T10" fmla="*/ 168 w 209"/>
                <a:gd name="T11" fmla="*/ 182 h 259"/>
                <a:gd name="T12" fmla="*/ 201 w 209"/>
                <a:gd name="T13" fmla="*/ 256 h 259"/>
                <a:gd name="T14" fmla="*/ 204 w 209"/>
                <a:gd name="T15" fmla="*/ 259 h 259"/>
                <a:gd name="T16" fmla="*/ 206 w 209"/>
                <a:gd name="T17" fmla="*/ 258 h 259"/>
                <a:gd name="T18" fmla="*/ 208 w 209"/>
                <a:gd name="T19" fmla="*/ 253 h 259"/>
                <a:gd name="T20" fmla="*/ 174 w 209"/>
                <a:gd name="T21" fmla="*/ 176 h 259"/>
                <a:gd name="T22" fmla="*/ 170 w 209"/>
                <a:gd name="T23" fmla="*/ 168 h 259"/>
                <a:gd name="T24" fmla="*/ 143 w 209"/>
                <a:gd name="T25" fmla="*/ 104 h 259"/>
                <a:gd name="T26" fmla="*/ 138 w 209"/>
                <a:gd name="T27" fmla="*/ 95 h 259"/>
                <a:gd name="T28" fmla="*/ 131 w 209"/>
                <a:gd name="T29" fmla="*/ 78 h 259"/>
                <a:gd name="T30" fmla="*/ 94 w 209"/>
                <a:gd name="T31" fmla="*/ 0 h 259"/>
                <a:gd name="T32" fmla="*/ 91 w 209"/>
                <a:gd name="T33" fmla="*/ 2 h 259"/>
                <a:gd name="T34" fmla="*/ 44 w 209"/>
                <a:gd name="T35" fmla="*/ 81 h 259"/>
                <a:gd name="T36" fmla="*/ 40 w 209"/>
                <a:gd name="T37" fmla="*/ 88 h 259"/>
                <a:gd name="T38" fmla="*/ 4 w 209"/>
                <a:gd name="T39" fmla="*/ 147 h 259"/>
                <a:gd name="T40" fmla="*/ 0 w 209"/>
                <a:gd name="T41" fmla="*/ 145 h 259"/>
                <a:gd name="T42" fmla="*/ 2 w 209"/>
                <a:gd name="T43" fmla="*/ 155 h 259"/>
                <a:gd name="T44" fmla="*/ 5 w 209"/>
                <a:gd name="T45" fmla="*/ 156 h 259"/>
                <a:gd name="T46" fmla="*/ 6 w 209"/>
                <a:gd name="T47" fmla="*/ 156 h 259"/>
                <a:gd name="T48" fmla="*/ 10 w 209"/>
                <a:gd name="T49" fmla="*/ 154 h 259"/>
                <a:gd name="T50" fmla="*/ 45 w 209"/>
                <a:gd name="T51" fmla="*/ 95 h 259"/>
                <a:gd name="T52" fmla="*/ 50 w 209"/>
                <a:gd name="T53" fmla="*/ 87 h 259"/>
                <a:gd name="T54" fmla="*/ 94 w 209"/>
                <a:gd name="T55" fmla="*/ 13 h 259"/>
                <a:gd name="T56" fmla="*/ 122 w 209"/>
                <a:gd name="T57" fmla="*/ 76 h 259"/>
                <a:gd name="T58" fmla="*/ 127 w 209"/>
                <a:gd name="T59" fmla="*/ 69 h 259"/>
                <a:gd name="T60" fmla="*/ 98 w 209"/>
                <a:gd name="T61" fmla="*/ 3 h 259"/>
                <a:gd name="T62" fmla="*/ 95 w 209"/>
                <a:gd name="T63" fmla="*/ 0 h 259"/>
                <a:gd name="T64" fmla="*/ 94 w 209"/>
                <a:gd name="T6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59">
                  <a:moveTo>
                    <a:pt x="131" y="78"/>
                  </a:moveTo>
                  <a:cubicBezTo>
                    <a:pt x="125" y="84"/>
                    <a:pt x="125" y="84"/>
                    <a:pt x="125" y="8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8" y="113"/>
                    <a:pt x="138" y="113"/>
                    <a:pt x="138" y="113"/>
                  </a:cubicBezTo>
                  <a:cubicBezTo>
                    <a:pt x="165" y="174"/>
                    <a:pt x="165" y="174"/>
                    <a:pt x="165" y="174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201" y="256"/>
                    <a:pt x="201" y="256"/>
                    <a:pt x="201" y="256"/>
                  </a:cubicBezTo>
                  <a:cubicBezTo>
                    <a:pt x="201" y="258"/>
                    <a:pt x="203" y="259"/>
                    <a:pt x="204" y="259"/>
                  </a:cubicBezTo>
                  <a:cubicBezTo>
                    <a:pt x="205" y="259"/>
                    <a:pt x="205" y="258"/>
                    <a:pt x="206" y="258"/>
                  </a:cubicBezTo>
                  <a:cubicBezTo>
                    <a:pt x="208" y="257"/>
                    <a:pt x="209" y="255"/>
                    <a:pt x="208" y="253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0" y="168"/>
                    <a:pt x="170" y="168"/>
                    <a:pt x="170" y="168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1" y="78"/>
                    <a:pt x="131" y="78"/>
                    <a:pt x="131" y="78"/>
                  </a:cubicBezTo>
                  <a:moveTo>
                    <a:pt x="94" y="0"/>
                  </a:moveTo>
                  <a:cubicBezTo>
                    <a:pt x="93" y="0"/>
                    <a:pt x="92" y="1"/>
                    <a:pt x="91" y="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" y="149"/>
                    <a:pt x="1" y="152"/>
                    <a:pt x="2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5" y="156"/>
                    <a:pt x="6" y="156"/>
                    <a:pt x="6" y="156"/>
                  </a:cubicBezTo>
                  <a:cubicBezTo>
                    <a:pt x="8" y="156"/>
                    <a:pt x="9" y="155"/>
                    <a:pt x="10" y="154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7" y="1"/>
                    <a:pt x="96" y="1"/>
                    <a:pt x="95" y="0"/>
                  </a:cubicBezTo>
                  <a:cubicBezTo>
                    <a:pt x="95" y="0"/>
                    <a:pt x="94" y="0"/>
                    <a:pt x="94" y="0"/>
                  </a:cubicBezTo>
                </a:path>
              </a:pathLst>
            </a:custGeom>
            <a:solidFill>
              <a:srgbClr val="00C0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F730E12F-039E-4B4D-B6CA-BA012053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4598988"/>
              <a:ext cx="360362" cy="425450"/>
            </a:xfrm>
            <a:custGeom>
              <a:avLst/>
              <a:gdLst>
                <a:gd name="T0" fmla="*/ 195 w 200"/>
                <a:gd name="T1" fmla="*/ 0 h 235"/>
                <a:gd name="T2" fmla="*/ 192 w 200"/>
                <a:gd name="T3" fmla="*/ 1 h 235"/>
                <a:gd name="T4" fmla="*/ 118 w 200"/>
                <a:gd name="T5" fmla="*/ 91 h 235"/>
                <a:gd name="T6" fmla="*/ 113 w 200"/>
                <a:gd name="T7" fmla="*/ 98 h 235"/>
                <a:gd name="T8" fmla="*/ 64 w 200"/>
                <a:gd name="T9" fmla="*/ 157 h 235"/>
                <a:gd name="T10" fmla="*/ 59 w 200"/>
                <a:gd name="T11" fmla="*/ 164 h 235"/>
                <a:gd name="T12" fmla="*/ 15 w 200"/>
                <a:gd name="T13" fmla="*/ 217 h 235"/>
                <a:gd name="T14" fmla="*/ 0 w 200"/>
                <a:gd name="T15" fmla="*/ 226 h 235"/>
                <a:gd name="T16" fmla="*/ 1 w 200"/>
                <a:gd name="T17" fmla="*/ 235 h 235"/>
                <a:gd name="T18" fmla="*/ 20 w 200"/>
                <a:gd name="T19" fmla="*/ 224 h 235"/>
                <a:gd name="T20" fmla="*/ 21 w 200"/>
                <a:gd name="T21" fmla="*/ 223 h 235"/>
                <a:gd name="T22" fmla="*/ 62 w 200"/>
                <a:gd name="T23" fmla="*/ 172 h 235"/>
                <a:gd name="T24" fmla="*/ 68 w 200"/>
                <a:gd name="T25" fmla="*/ 165 h 235"/>
                <a:gd name="T26" fmla="*/ 116 w 200"/>
                <a:gd name="T27" fmla="*/ 106 h 235"/>
                <a:gd name="T28" fmla="*/ 122 w 200"/>
                <a:gd name="T29" fmla="*/ 100 h 235"/>
                <a:gd name="T30" fmla="*/ 168 w 200"/>
                <a:gd name="T31" fmla="*/ 44 h 235"/>
                <a:gd name="T32" fmla="*/ 175 w 200"/>
                <a:gd name="T33" fmla="*/ 35 h 235"/>
                <a:gd name="T34" fmla="*/ 198 w 200"/>
                <a:gd name="T35" fmla="*/ 6 h 235"/>
                <a:gd name="T36" fmla="*/ 198 w 200"/>
                <a:gd name="T37" fmla="*/ 1 h 235"/>
                <a:gd name="T38" fmla="*/ 195 w 200"/>
                <a:gd name="T3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235">
                  <a:moveTo>
                    <a:pt x="195" y="0"/>
                  </a:moveTo>
                  <a:cubicBezTo>
                    <a:pt x="194" y="0"/>
                    <a:pt x="193" y="0"/>
                    <a:pt x="192" y="1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15" y="217"/>
                    <a:pt x="15" y="217"/>
                    <a:pt x="15" y="217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229"/>
                    <a:pt x="1" y="232"/>
                    <a:pt x="1" y="235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3"/>
                    <a:pt x="20" y="223"/>
                    <a:pt x="21" y="223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200" y="5"/>
                    <a:pt x="200" y="2"/>
                    <a:pt x="198" y="1"/>
                  </a:cubicBezTo>
                  <a:cubicBezTo>
                    <a:pt x="197" y="0"/>
                    <a:pt x="196" y="0"/>
                    <a:pt x="195" y="0"/>
                  </a:cubicBezTo>
                </a:path>
              </a:pathLst>
            </a:custGeom>
            <a:solidFill>
              <a:srgbClr val="46B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60FECD62-2CD1-9346-900B-F52D73AD9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388" y="5654676"/>
              <a:ext cx="2209800" cy="284163"/>
            </a:xfrm>
            <a:custGeom>
              <a:avLst/>
              <a:gdLst>
                <a:gd name="T0" fmla="*/ 45 w 1224"/>
                <a:gd name="T1" fmla="*/ 0 h 157"/>
                <a:gd name="T2" fmla="*/ 0 w 1224"/>
                <a:gd name="T3" fmla="*/ 0 h 157"/>
                <a:gd name="T4" fmla="*/ 0 w 1224"/>
                <a:gd name="T5" fmla="*/ 2 h 157"/>
                <a:gd name="T6" fmla="*/ 0 w 1224"/>
                <a:gd name="T7" fmla="*/ 47 h 157"/>
                <a:gd name="T8" fmla="*/ 0 w 1224"/>
                <a:gd name="T9" fmla="*/ 134 h 157"/>
                <a:gd name="T10" fmla="*/ 0 w 1224"/>
                <a:gd name="T11" fmla="*/ 136 h 157"/>
                <a:gd name="T12" fmla="*/ 0 w 1224"/>
                <a:gd name="T13" fmla="*/ 139 h 157"/>
                <a:gd name="T14" fmla="*/ 1 w 1224"/>
                <a:gd name="T15" fmla="*/ 141 h 157"/>
                <a:gd name="T16" fmla="*/ 1 w 1224"/>
                <a:gd name="T17" fmla="*/ 143 h 157"/>
                <a:gd name="T18" fmla="*/ 2 w 1224"/>
                <a:gd name="T19" fmla="*/ 145 h 157"/>
                <a:gd name="T20" fmla="*/ 3 w 1224"/>
                <a:gd name="T21" fmla="*/ 147 h 157"/>
                <a:gd name="T22" fmla="*/ 5 w 1224"/>
                <a:gd name="T23" fmla="*/ 149 h 157"/>
                <a:gd name="T24" fmla="*/ 6 w 1224"/>
                <a:gd name="T25" fmla="*/ 150 h 157"/>
                <a:gd name="T26" fmla="*/ 8 w 1224"/>
                <a:gd name="T27" fmla="*/ 152 h 157"/>
                <a:gd name="T28" fmla="*/ 10 w 1224"/>
                <a:gd name="T29" fmla="*/ 153 h 157"/>
                <a:gd name="T30" fmla="*/ 12 w 1224"/>
                <a:gd name="T31" fmla="*/ 155 h 157"/>
                <a:gd name="T32" fmla="*/ 14 w 1224"/>
                <a:gd name="T33" fmla="*/ 156 h 157"/>
                <a:gd name="T34" fmla="*/ 16 w 1224"/>
                <a:gd name="T35" fmla="*/ 156 h 157"/>
                <a:gd name="T36" fmla="*/ 19 w 1224"/>
                <a:gd name="T37" fmla="*/ 157 h 157"/>
                <a:gd name="T38" fmla="*/ 21 w 1224"/>
                <a:gd name="T39" fmla="*/ 157 h 157"/>
                <a:gd name="T40" fmla="*/ 23 w 1224"/>
                <a:gd name="T41" fmla="*/ 157 h 157"/>
                <a:gd name="T42" fmla="*/ 261 w 1224"/>
                <a:gd name="T43" fmla="*/ 157 h 157"/>
                <a:gd name="T44" fmla="*/ 473 w 1224"/>
                <a:gd name="T45" fmla="*/ 157 h 157"/>
                <a:gd name="T46" fmla="*/ 753 w 1224"/>
                <a:gd name="T47" fmla="*/ 157 h 157"/>
                <a:gd name="T48" fmla="*/ 962 w 1224"/>
                <a:gd name="T49" fmla="*/ 157 h 157"/>
                <a:gd name="T50" fmla="*/ 1200 w 1224"/>
                <a:gd name="T51" fmla="*/ 157 h 157"/>
                <a:gd name="T52" fmla="*/ 1202 w 1224"/>
                <a:gd name="T53" fmla="*/ 157 h 157"/>
                <a:gd name="T54" fmla="*/ 1205 w 1224"/>
                <a:gd name="T55" fmla="*/ 157 h 157"/>
                <a:gd name="T56" fmla="*/ 1207 w 1224"/>
                <a:gd name="T57" fmla="*/ 156 h 157"/>
                <a:gd name="T58" fmla="*/ 1209 w 1224"/>
                <a:gd name="T59" fmla="*/ 156 h 157"/>
                <a:gd name="T60" fmla="*/ 1211 w 1224"/>
                <a:gd name="T61" fmla="*/ 155 h 157"/>
                <a:gd name="T62" fmla="*/ 1213 w 1224"/>
                <a:gd name="T63" fmla="*/ 153 h 157"/>
                <a:gd name="T64" fmla="*/ 1215 w 1224"/>
                <a:gd name="T65" fmla="*/ 152 h 157"/>
                <a:gd name="T66" fmla="*/ 1217 w 1224"/>
                <a:gd name="T67" fmla="*/ 150 h 157"/>
                <a:gd name="T68" fmla="*/ 1218 w 1224"/>
                <a:gd name="T69" fmla="*/ 149 h 157"/>
                <a:gd name="T70" fmla="*/ 1220 w 1224"/>
                <a:gd name="T71" fmla="*/ 147 h 157"/>
                <a:gd name="T72" fmla="*/ 1221 w 1224"/>
                <a:gd name="T73" fmla="*/ 145 h 157"/>
                <a:gd name="T74" fmla="*/ 1222 w 1224"/>
                <a:gd name="T75" fmla="*/ 143 h 157"/>
                <a:gd name="T76" fmla="*/ 1223 w 1224"/>
                <a:gd name="T77" fmla="*/ 141 h 157"/>
                <a:gd name="T78" fmla="*/ 1223 w 1224"/>
                <a:gd name="T79" fmla="*/ 139 h 157"/>
                <a:gd name="T80" fmla="*/ 1224 w 1224"/>
                <a:gd name="T81" fmla="*/ 136 h 157"/>
                <a:gd name="T82" fmla="*/ 1224 w 1224"/>
                <a:gd name="T83" fmla="*/ 134 h 157"/>
                <a:gd name="T84" fmla="*/ 1224 w 1224"/>
                <a:gd name="T85" fmla="*/ 47 h 157"/>
                <a:gd name="T86" fmla="*/ 1224 w 1224"/>
                <a:gd name="T87" fmla="*/ 2 h 157"/>
                <a:gd name="T88" fmla="*/ 1224 w 1224"/>
                <a:gd name="T89" fmla="*/ 0 h 157"/>
                <a:gd name="T90" fmla="*/ 1179 w 1224"/>
                <a:gd name="T91" fmla="*/ 0 h 157"/>
                <a:gd name="T92" fmla="*/ 45 w 1224"/>
                <a:gd name="T93" fmla="*/ 0 h 157"/>
                <a:gd name="T94" fmla="*/ 1125 w 1224"/>
                <a:gd name="T95" fmla="*/ 94 h 157"/>
                <a:gd name="T96" fmla="*/ 1122 w 1224"/>
                <a:gd name="T97" fmla="*/ 97 h 157"/>
                <a:gd name="T98" fmla="*/ 1032 w 1224"/>
                <a:gd name="T99" fmla="*/ 97 h 157"/>
                <a:gd name="T100" fmla="*/ 1028 w 1224"/>
                <a:gd name="T101" fmla="*/ 94 h 157"/>
                <a:gd name="T102" fmla="*/ 1028 w 1224"/>
                <a:gd name="T103" fmla="*/ 80 h 157"/>
                <a:gd name="T104" fmla="*/ 1032 w 1224"/>
                <a:gd name="T105" fmla="*/ 77 h 157"/>
                <a:gd name="T106" fmla="*/ 1122 w 1224"/>
                <a:gd name="T107" fmla="*/ 77 h 157"/>
                <a:gd name="T108" fmla="*/ 1125 w 1224"/>
                <a:gd name="T109" fmla="*/ 80 h 157"/>
                <a:gd name="T110" fmla="*/ 1125 w 1224"/>
                <a:gd name="T111" fmla="*/ 9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57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473" y="157"/>
                    <a:pt x="473" y="157"/>
                    <a:pt x="473" y="157"/>
                  </a:cubicBezTo>
                  <a:cubicBezTo>
                    <a:pt x="753" y="157"/>
                    <a:pt x="753" y="157"/>
                    <a:pt x="753" y="157"/>
                  </a:cubicBezTo>
                  <a:cubicBezTo>
                    <a:pt x="962" y="157"/>
                    <a:pt x="962" y="157"/>
                    <a:pt x="962" y="157"/>
                  </a:cubicBezTo>
                  <a:cubicBezTo>
                    <a:pt x="1200" y="157"/>
                    <a:pt x="1200" y="157"/>
                    <a:pt x="1200" y="157"/>
                  </a:cubicBezTo>
                  <a:cubicBezTo>
                    <a:pt x="1202" y="157"/>
                    <a:pt x="1202" y="157"/>
                    <a:pt x="1202" y="157"/>
                  </a:cubicBezTo>
                  <a:cubicBezTo>
                    <a:pt x="1205" y="157"/>
                    <a:pt x="1205" y="157"/>
                    <a:pt x="1205" y="157"/>
                  </a:cubicBezTo>
                  <a:cubicBezTo>
                    <a:pt x="1207" y="156"/>
                    <a:pt x="1207" y="156"/>
                    <a:pt x="1207" y="156"/>
                  </a:cubicBezTo>
                  <a:cubicBezTo>
                    <a:pt x="1209" y="156"/>
                    <a:pt x="1209" y="156"/>
                    <a:pt x="1209" y="156"/>
                  </a:cubicBezTo>
                  <a:cubicBezTo>
                    <a:pt x="1211" y="155"/>
                    <a:pt x="1211" y="155"/>
                    <a:pt x="1211" y="155"/>
                  </a:cubicBezTo>
                  <a:cubicBezTo>
                    <a:pt x="1213" y="153"/>
                    <a:pt x="1213" y="153"/>
                    <a:pt x="1213" y="153"/>
                  </a:cubicBezTo>
                  <a:cubicBezTo>
                    <a:pt x="1215" y="152"/>
                    <a:pt x="1215" y="152"/>
                    <a:pt x="1215" y="152"/>
                  </a:cubicBezTo>
                  <a:cubicBezTo>
                    <a:pt x="1217" y="150"/>
                    <a:pt x="1217" y="150"/>
                    <a:pt x="1217" y="150"/>
                  </a:cubicBezTo>
                  <a:cubicBezTo>
                    <a:pt x="1218" y="149"/>
                    <a:pt x="1218" y="149"/>
                    <a:pt x="1218" y="149"/>
                  </a:cubicBezTo>
                  <a:cubicBezTo>
                    <a:pt x="1220" y="147"/>
                    <a:pt x="1220" y="147"/>
                    <a:pt x="1220" y="147"/>
                  </a:cubicBezTo>
                  <a:cubicBezTo>
                    <a:pt x="1221" y="145"/>
                    <a:pt x="1221" y="145"/>
                    <a:pt x="1221" y="145"/>
                  </a:cubicBezTo>
                  <a:cubicBezTo>
                    <a:pt x="1222" y="143"/>
                    <a:pt x="1222" y="143"/>
                    <a:pt x="1222" y="143"/>
                  </a:cubicBezTo>
                  <a:cubicBezTo>
                    <a:pt x="1223" y="141"/>
                    <a:pt x="1223" y="141"/>
                    <a:pt x="1223" y="141"/>
                  </a:cubicBezTo>
                  <a:cubicBezTo>
                    <a:pt x="1223" y="139"/>
                    <a:pt x="1223" y="139"/>
                    <a:pt x="1223" y="139"/>
                  </a:cubicBezTo>
                  <a:cubicBezTo>
                    <a:pt x="1224" y="136"/>
                    <a:pt x="1224" y="136"/>
                    <a:pt x="1224" y="136"/>
                  </a:cubicBezTo>
                  <a:cubicBezTo>
                    <a:pt x="1224" y="134"/>
                    <a:pt x="1224" y="134"/>
                    <a:pt x="1224" y="134"/>
                  </a:cubicBezTo>
                  <a:cubicBezTo>
                    <a:pt x="1224" y="47"/>
                    <a:pt x="1224" y="47"/>
                    <a:pt x="1224" y="47"/>
                  </a:cubicBezTo>
                  <a:cubicBezTo>
                    <a:pt x="1224" y="2"/>
                    <a:pt x="1224" y="2"/>
                    <a:pt x="1224" y="2"/>
                  </a:cubicBezTo>
                  <a:cubicBezTo>
                    <a:pt x="1224" y="0"/>
                    <a:pt x="1224" y="0"/>
                    <a:pt x="1224" y="0"/>
                  </a:cubicBezTo>
                  <a:cubicBezTo>
                    <a:pt x="1179" y="0"/>
                    <a:pt x="1179" y="0"/>
                    <a:pt x="1179" y="0"/>
                  </a:cubicBezTo>
                  <a:lnTo>
                    <a:pt x="45" y="0"/>
                  </a:lnTo>
                  <a:close/>
                  <a:moveTo>
                    <a:pt x="1125" y="94"/>
                  </a:moveTo>
                  <a:cubicBezTo>
                    <a:pt x="1125" y="95"/>
                    <a:pt x="1124" y="97"/>
                    <a:pt x="1122" y="97"/>
                  </a:cubicBezTo>
                  <a:cubicBezTo>
                    <a:pt x="1032" y="97"/>
                    <a:pt x="1032" y="97"/>
                    <a:pt x="1032" y="97"/>
                  </a:cubicBezTo>
                  <a:cubicBezTo>
                    <a:pt x="1030" y="97"/>
                    <a:pt x="1028" y="95"/>
                    <a:pt x="1028" y="94"/>
                  </a:cubicBezTo>
                  <a:cubicBezTo>
                    <a:pt x="1028" y="80"/>
                    <a:pt x="1028" y="80"/>
                    <a:pt x="1028" y="80"/>
                  </a:cubicBezTo>
                  <a:cubicBezTo>
                    <a:pt x="1028" y="78"/>
                    <a:pt x="1030" y="77"/>
                    <a:pt x="1032" y="77"/>
                  </a:cubicBezTo>
                  <a:cubicBezTo>
                    <a:pt x="1122" y="77"/>
                    <a:pt x="1122" y="77"/>
                    <a:pt x="1122" y="77"/>
                  </a:cubicBezTo>
                  <a:cubicBezTo>
                    <a:pt x="1124" y="77"/>
                    <a:pt x="1125" y="78"/>
                    <a:pt x="1125" y="80"/>
                  </a:cubicBezTo>
                  <a:lnTo>
                    <a:pt x="1125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D3BFF4CD-EA94-B847-A0F1-ED85DDB42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9388" y="4405313"/>
              <a:ext cx="2209800" cy="1249363"/>
            </a:xfrm>
            <a:custGeom>
              <a:avLst/>
              <a:gdLst>
                <a:gd name="T0" fmla="*/ 1392 w 1392"/>
                <a:gd name="T1" fmla="*/ 25 h 787"/>
                <a:gd name="T2" fmla="*/ 1391 w 1392"/>
                <a:gd name="T3" fmla="*/ 22 h 787"/>
                <a:gd name="T4" fmla="*/ 1391 w 1392"/>
                <a:gd name="T5" fmla="*/ 20 h 787"/>
                <a:gd name="T6" fmla="*/ 1390 w 1392"/>
                <a:gd name="T7" fmla="*/ 17 h 787"/>
                <a:gd name="T8" fmla="*/ 1388 w 1392"/>
                <a:gd name="T9" fmla="*/ 15 h 787"/>
                <a:gd name="T10" fmla="*/ 1387 w 1392"/>
                <a:gd name="T11" fmla="*/ 13 h 787"/>
                <a:gd name="T12" fmla="*/ 1385 w 1392"/>
                <a:gd name="T13" fmla="*/ 10 h 787"/>
                <a:gd name="T14" fmla="*/ 1384 w 1392"/>
                <a:gd name="T15" fmla="*/ 8 h 787"/>
                <a:gd name="T16" fmla="*/ 1382 w 1392"/>
                <a:gd name="T17" fmla="*/ 7 h 787"/>
                <a:gd name="T18" fmla="*/ 1379 w 1392"/>
                <a:gd name="T19" fmla="*/ 6 h 787"/>
                <a:gd name="T20" fmla="*/ 1377 w 1392"/>
                <a:gd name="T21" fmla="*/ 4 h 787"/>
                <a:gd name="T22" fmla="*/ 1375 w 1392"/>
                <a:gd name="T23" fmla="*/ 2 h 787"/>
                <a:gd name="T24" fmla="*/ 1373 w 1392"/>
                <a:gd name="T25" fmla="*/ 1 h 787"/>
                <a:gd name="T26" fmla="*/ 1370 w 1392"/>
                <a:gd name="T27" fmla="*/ 1 h 787"/>
                <a:gd name="T28" fmla="*/ 1367 w 1392"/>
                <a:gd name="T29" fmla="*/ 1 h 787"/>
                <a:gd name="T30" fmla="*/ 1365 w 1392"/>
                <a:gd name="T31" fmla="*/ 0 h 787"/>
                <a:gd name="T32" fmla="*/ 26 w 1392"/>
                <a:gd name="T33" fmla="*/ 0 h 787"/>
                <a:gd name="T34" fmla="*/ 24 w 1392"/>
                <a:gd name="T35" fmla="*/ 1 h 787"/>
                <a:gd name="T36" fmla="*/ 22 w 1392"/>
                <a:gd name="T37" fmla="*/ 1 h 787"/>
                <a:gd name="T38" fmla="*/ 18 w 1392"/>
                <a:gd name="T39" fmla="*/ 1 h 787"/>
                <a:gd name="T40" fmla="*/ 16 w 1392"/>
                <a:gd name="T41" fmla="*/ 2 h 787"/>
                <a:gd name="T42" fmla="*/ 14 w 1392"/>
                <a:gd name="T43" fmla="*/ 4 h 787"/>
                <a:gd name="T44" fmla="*/ 11 w 1392"/>
                <a:gd name="T45" fmla="*/ 6 h 787"/>
                <a:gd name="T46" fmla="*/ 9 w 1392"/>
                <a:gd name="T47" fmla="*/ 7 h 787"/>
                <a:gd name="T48" fmla="*/ 7 w 1392"/>
                <a:gd name="T49" fmla="*/ 8 h 787"/>
                <a:gd name="T50" fmla="*/ 6 w 1392"/>
                <a:gd name="T51" fmla="*/ 10 h 787"/>
                <a:gd name="T52" fmla="*/ 3 w 1392"/>
                <a:gd name="T53" fmla="*/ 13 h 787"/>
                <a:gd name="T54" fmla="*/ 2 w 1392"/>
                <a:gd name="T55" fmla="*/ 15 h 787"/>
                <a:gd name="T56" fmla="*/ 1 w 1392"/>
                <a:gd name="T57" fmla="*/ 17 h 787"/>
                <a:gd name="T58" fmla="*/ 1 w 1392"/>
                <a:gd name="T59" fmla="*/ 20 h 787"/>
                <a:gd name="T60" fmla="*/ 0 w 1392"/>
                <a:gd name="T61" fmla="*/ 22 h 787"/>
                <a:gd name="T62" fmla="*/ 0 w 1392"/>
                <a:gd name="T63" fmla="*/ 25 h 787"/>
                <a:gd name="T64" fmla="*/ 0 w 1392"/>
                <a:gd name="T65" fmla="*/ 27 h 787"/>
                <a:gd name="T66" fmla="*/ 0 w 1392"/>
                <a:gd name="T67" fmla="*/ 748 h 787"/>
                <a:gd name="T68" fmla="*/ 0 w 1392"/>
                <a:gd name="T69" fmla="*/ 787 h 787"/>
                <a:gd name="T70" fmla="*/ 51 w 1392"/>
                <a:gd name="T71" fmla="*/ 787 h 787"/>
                <a:gd name="T72" fmla="*/ 1341 w 1392"/>
                <a:gd name="T73" fmla="*/ 787 h 787"/>
                <a:gd name="T74" fmla="*/ 1392 w 1392"/>
                <a:gd name="T75" fmla="*/ 787 h 787"/>
                <a:gd name="T76" fmla="*/ 1392 w 1392"/>
                <a:gd name="T77" fmla="*/ 748 h 787"/>
                <a:gd name="T78" fmla="*/ 1392 w 1392"/>
                <a:gd name="T79" fmla="*/ 27 h 787"/>
                <a:gd name="T80" fmla="*/ 1392 w 1392"/>
                <a:gd name="T81" fmla="*/ 25 h 787"/>
                <a:gd name="T82" fmla="*/ 51 w 1392"/>
                <a:gd name="T83" fmla="*/ 748 h 787"/>
                <a:gd name="T84" fmla="*/ 51 w 1392"/>
                <a:gd name="T85" fmla="*/ 55 h 787"/>
                <a:gd name="T86" fmla="*/ 1341 w 1392"/>
                <a:gd name="T87" fmla="*/ 55 h 787"/>
                <a:gd name="T88" fmla="*/ 1341 w 1392"/>
                <a:gd name="T89" fmla="*/ 748 h 787"/>
                <a:gd name="T90" fmla="*/ 51 w 1392"/>
                <a:gd name="T91" fmla="*/ 748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2" h="787">
                  <a:moveTo>
                    <a:pt x="1392" y="25"/>
                  </a:moveTo>
                  <a:lnTo>
                    <a:pt x="1391" y="22"/>
                  </a:lnTo>
                  <a:lnTo>
                    <a:pt x="1391" y="20"/>
                  </a:lnTo>
                  <a:lnTo>
                    <a:pt x="1390" y="17"/>
                  </a:lnTo>
                  <a:lnTo>
                    <a:pt x="1388" y="15"/>
                  </a:lnTo>
                  <a:lnTo>
                    <a:pt x="1387" y="13"/>
                  </a:lnTo>
                  <a:lnTo>
                    <a:pt x="1385" y="10"/>
                  </a:lnTo>
                  <a:lnTo>
                    <a:pt x="1384" y="8"/>
                  </a:lnTo>
                  <a:lnTo>
                    <a:pt x="1382" y="7"/>
                  </a:lnTo>
                  <a:lnTo>
                    <a:pt x="1379" y="6"/>
                  </a:lnTo>
                  <a:lnTo>
                    <a:pt x="1377" y="4"/>
                  </a:lnTo>
                  <a:lnTo>
                    <a:pt x="1375" y="2"/>
                  </a:lnTo>
                  <a:lnTo>
                    <a:pt x="1373" y="1"/>
                  </a:lnTo>
                  <a:lnTo>
                    <a:pt x="1370" y="1"/>
                  </a:lnTo>
                  <a:lnTo>
                    <a:pt x="1367" y="1"/>
                  </a:lnTo>
                  <a:lnTo>
                    <a:pt x="1365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8"/>
                  </a:lnTo>
                  <a:lnTo>
                    <a:pt x="6" y="10"/>
                  </a:lnTo>
                  <a:lnTo>
                    <a:pt x="3" y="13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0" y="748"/>
                  </a:lnTo>
                  <a:lnTo>
                    <a:pt x="0" y="787"/>
                  </a:lnTo>
                  <a:lnTo>
                    <a:pt x="51" y="787"/>
                  </a:lnTo>
                  <a:lnTo>
                    <a:pt x="1341" y="787"/>
                  </a:lnTo>
                  <a:lnTo>
                    <a:pt x="1392" y="787"/>
                  </a:lnTo>
                  <a:lnTo>
                    <a:pt x="1392" y="748"/>
                  </a:lnTo>
                  <a:lnTo>
                    <a:pt x="1392" y="27"/>
                  </a:lnTo>
                  <a:lnTo>
                    <a:pt x="1392" y="25"/>
                  </a:lnTo>
                  <a:close/>
                  <a:moveTo>
                    <a:pt x="51" y="748"/>
                  </a:moveTo>
                  <a:lnTo>
                    <a:pt x="51" y="55"/>
                  </a:lnTo>
                  <a:lnTo>
                    <a:pt x="1341" y="55"/>
                  </a:lnTo>
                  <a:lnTo>
                    <a:pt x="1341" y="748"/>
                  </a:lnTo>
                  <a:lnTo>
                    <a:pt x="51" y="748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B4F12480-9D3E-984A-9E75-787816205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5938838"/>
              <a:ext cx="506412" cy="288925"/>
            </a:xfrm>
            <a:custGeom>
              <a:avLst/>
              <a:gdLst>
                <a:gd name="T0" fmla="*/ 319 w 319"/>
                <a:gd name="T1" fmla="*/ 171 h 182"/>
                <a:gd name="T2" fmla="*/ 318 w 319"/>
                <a:gd name="T3" fmla="*/ 157 h 182"/>
                <a:gd name="T4" fmla="*/ 318 w 319"/>
                <a:gd name="T5" fmla="*/ 143 h 182"/>
                <a:gd name="T6" fmla="*/ 318 w 319"/>
                <a:gd name="T7" fmla="*/ 128 h 182"/>
                <a:gd name="T8" fmla="*/ 318 w 319"/>
                <a:gd name="T9" fmla="*/ 114 h 182"/>
                <a:gd name="T10" fmla="*/ 318 w 319"/>
                <a:gd name="T11" fmla="*/ 83 h 182"/>
                <a:gd name="T12" fmla="*/ 319 w 319"/>
                <a:gd name="T13" fmla="*/ 52 h 182"/>
                <a:gd name="T14" fmla="*/ 319 w 319"/>
                <a:gd name="T15" fmla="*/ 35 h 182"/>
                <a:gd name="T16" fmla="*/ 319 w 319"/>
                <a:gd name="T17" fmla="*/ 19 h 182"/>
                <a:gd name="T18" fmla="*/ 319 w 319"/>
                <a:gd name="T19" fmla="*/ 0 h 182"/>
                <a:gd name="T20" fmla="*/ 1 w 319"/>
                <a:gd name="T21" fmla="*/ 0 h 182"/>
                <a:gd name="T22" fmla="*/ 1 w 319"/>
                <a:gd name="T23" fmla="*/ 19 h 182"/>
                <a:gd name="T24" fmla="*/ 1 w 319"/>
                <a:gd name="T25" fmla="*/ 35 h 182"/>
                <a:gd name="T26" fmla="*/ 1 w 319"/>
                <a:gd name="T27" fmla="*/ 52 h 182"/>
                <a:gd name="T28" fmla="*/ 1 w 319"/>
                <a:gd name="T29" fmla="*/ 83 h 182"/>
                <a:gd name="T30" fmla="*/ 2 w 319"/>
                <a:gd name="T31" fmla="*/ 114 h 182"/>
                <a:gd name="T32" fmla="*/ 2 w 319"/>
                <a:gd name="T33" fmla="*/ 128 h 182"/>
                <a:gd name="T34" fmla="*/ 1 w 319"/>
                <a:gd name="T35" fmla="*/ 143 h 182"/>
                <a:gd name="T36" fmla="*/ 1 w 319"/>
                <a:gd name="T37" fmla="*/ 157 h 182"/>
                <a:gd name="T38" fmla="*/ 1 w 319"/>
                <a:gd name="T39" fmla="*/ 171 h 182"/>
                <a:gd name="T40" fmla="*/ 0 w 319"/>
                <a:gd name="T41" fmla="*/ 182 h 182"/>
                <a:gd name="T42" fmla="*/ 319 w 319"/>
                <a:gd name="T43" fmla="*/ 182 h 182"/>
                <a:gd name="T44" fmla="*/ 319 w 319"/>
                <a:gd name="T45" fmla="*/ 17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" h="182">
                  <a:moveTo>
                    <a:pt x="319" y="171"/>
                  </a:moveTo>
                  <a:lnTo>
                    <a:pt x="318" y="157"/>
                  </a:lnTo>
                  <a:lnTo>
                    <a:pt x="318" y="143"/>
                  </a:lnTo>
                  <a:lnTo>
                    <a:pt x="318" y="128"/>
                  </a:lnTo>
                  <a:lnTo>
                    <a:pt x="318" y="114"/>
                  </a:lnTo>
                  <a:lnTo>
                    <a:pt x="318" y="83"/>
                  </a:lnTo>
                  <a:lnTo>
                    <a:pt x="319" y="52"/>
                  </a:lnTo>
                  <a:lnTo>
                    <a:pt x="319" y="35"/>
                  </a:lnTo>
                  <a:lnTo>
                    <a:pt x="319" y="19"/>
                  </a:lnTo>
                  <a:lnTo>
                    <a:pt x="319" y="0"/>
                  </a:lnTo>
                  <a:lnTo>
                    <a:pt x="1" y="0"/>
                  </a:lnTo>
                  <a:lnTo>
                    <a:pt x="1" y="19"/>
                  </a:lnTo>
                  <a:lnTo>
                    <a:pt x="1" y="35"/>
                  </a:lnTo>
                  <a:lnTo>
                    <a:pt x="1" y="52"/>
                  </a:lnTo>
                  <a:lnTo>
                    <a:pt x="1" y="83"/>
                  </a:lnTo>
                  <a:lnTo>
                    <a:pt x="2" y="114"/>
                  </a:lnTo>
                  <a:lnTo>
                    <a:pt x="2" y="128"/>
                  </a:lnTo>
                  <a:lnTo>
                    <a:pt x="1" y="143"/>
                  </a:lnTo>
                  <a:lnTo>
                    <a:pt x="1" y="157"/>
                  </a:lnTo>
                  <a:lnTo>
                    <a:pt x="1" y="171"/>
                  </a:lnTo>
                  <a:lnTo>
                    <a:pt x="0" y="182"/>
                  </a:lnTo>
                  <a:lnTo>
                    <a:pt x="319" y="182"/>
                  </a:lnTo>
                  <a:lnTo>
                    <a:pt x="319" y="1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B7F5B5-01A2-7542-9174-23582336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6188076"/>
              <a:ext cx="846137" cy="77788"/>
            </a:xfrm>
            <a:custGeom>
              <a:avLst/>
              <a:gdLst>
                <a:gd name="T0" fmla="*/ 426 w 533"/>
                <a:gd name="T1" fmla="*/ 0 h 49"/>
                <a:gd name="T2" fmla="*/ 107 w 533"/>
                <a:gd name="T3" fmla="*/ 0 h 49"/>
                <a:gd name="T4" fmla="*/ 0 w 533"/>
                <a:gd name="T5" fmla="*/ 0 h 49"/>
                <a:gd name="T6" fmla="*/ 0 w 533"/>
                <a:gd name="T7" fmla="*/ 49 h 49"/>
                <a:gd name="T8" fmla="*/ 533 w 533"/>
                <a:gd name="T9" fmla="*/ 49 h 49"/>
                <a:gd name="T10" fmla="*/ 533 w 533"/>
                <a:gd name="T11" fmla="*/ 0 h 49"/>
                <a:gd name="T12" fmla="*/ 426 w 53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3" h="49">
                  <a:moveTo>
                    <a:pt x="426" y="0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533" y="49"/>
                  </a:lnTo>
                  <a:lnTo>
                    <a:pt x="533" y="0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69E2BFE-B0D5-DC4B-AA20-B83941D0B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0" y="4049713"/>
              <a:ext cx="2632075" cy="1685925"/>
            </a:xfrm>
            <a:custGeom>
              <a:avLst/>
              <a:gdLst>
                <a:gd name="T0" fmla="*/ 1458 w 1458"/>
                <a:gd name="T1" fmla="*/ 933 h 933"/>
                <a:gd name="T2" fmla="*/ 0 w 1458"/>
                <a:gd name="T3" fmla="*/ 860 h 933"/>
                <a:gd name="T4" fmla="*/ 0 w 1458"/>
                <a:gd name="T5" fmla="*/ 228 h 933"/>
                <a:gd name="T6" fmla="*/ 1458 w 1458"/>
                <a:gd name="T7" fmla="*/ 0 h 933"/>
                <a:gd name="T8" fmla="*/ 1458 w 1458"/>
                <a:gd name="T9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8" h="933">
                  <a:moveTo>
                    <a:pt x="1458" y="933"/>
                  </a:moveTo>
                  <a:cubicBezTo>
                    <a:pt x="972" y="909"/>
                    <a:pt x="486" y="885"/>
                    <a:pt x="0" y="860"/>
                  </a:cubicBezTo>
                  <a:cubicBezTo>
                    <a:pt x="0" y="649"/>
                    <a:pt x="0" y="439"/>
                    <a:pt x="0" y="228"/>
                  </a:cubicBezTo>
                  <a:cubicBezTo>
                    <a:pt x="486" y="152"/>
                    <a:pt x="972" y="76"/>
                    <a:pt x="1458" y="0"/>
                  </a:cubicBezTo>
                  <a:cubicBezTo>
                    <a:pt x="1458" y="311"/>
                    <a:pt x="1458" y="622"/>
                    <a:pt x="1458" y="933"/>
                  </a:cubicBezTo>
                </a:path>
              </a:pathLst>
            </a:custGeom>
            <a:solidFill>
              <a:srgbClr val="53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8FE8DABB-9603-CF4A-BB29-194323509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4502151"/>
              <a:ext cx="390525" cy="404813"/>
            </a:xfrm>
            <a:custGeom>
              <a:avLst/>
              <a:gdLst>
                <a:gd name="T0" fmla="*/ 8 w 217"/>
                <a:gd name="T1" fmla="*/ 224 h 224"/>
                <a:gd name="T2" fmla="*/ 210 w 217"/>
                <a:gd name="T3" fmla="*/ 213 h 224"/>
                <a:gd name="T4" fmla="*/ 211 w 217"/>
                <a:gd name="T5" fmla="*/ 212 h 224"/>
                <a:gd name="T6" fmla="*/ 212 w 217"/>
                <a:gd name="T7" fmla="*/ 212 h 224"/>
                <a:gd name="T8" fmla="*/ 213 w 217"/>
                <a:gd name="T9" fmla="*/ 211 h 224"/>
                <a:gd name="T10" fmla="*/ 214 w 217"/>
                <a:gd name="T11" fmla="*/ 209 h 224"/>
                <a:gd name="T12" fmla="*/ 216 w 217"/>
                <a:gd name="T13" fmla="*/ 208 h 224"/>
                <a:gd name="T14" fmla="*/ 216 w 217"/>
                <a:gd name="T15" fmla="*/ 207 h 224"/>
                <a:gd name="T16" fmla="*/ 217 w 217"/>
                <a:gd name="T17" fmla="*/ 205 h 224"/>
                <a:gd name="T18" fmla="*/ 217 w 217"/>
                <a:gd name="T19" fmla="*/ 204 h 224"/>
                <a:gd name="T20" fmla="*/ 217 w 217"/>
                <a:gd name="T21" fmla="*/ 192 h 224"/>
                <a:gd name="T22" fmla="*/ 216 w 217"/>
                <a:gd name="T23" fmla="*/ 180 h 224"/>
                <a:gd name="T24" fmla="*/ 214 w 217"/>
                <a:gd name="T25" fmla="*/ 169 h 224"/>
                <a:gd name="T26" fmla="*/ 213 w 217"/>
                <a:gd name="T27" fmla="*/ 158 h 224"/>
                <a:gd name="T28" fmla="*/ 211 w 217"/>
                <a:gd name="T29" fmla="*/ 147 h 224"/>
                <a:gd name="T30" fmla="*/ 208 w 217"/>
                <a:gd name="T31" fmla="*/ 137 h 224"/>
                <a:gd name="T32" fmla="*/ 204 w 217"/>
                <a:gd name="T33" fmla="*/ 126 h 224"/>
                <a:gd name="T34" fmla="*/ 201 w 217"/>
                <a:gd name="T35" fmla="*/ 117 h 224"/>
                <a:gd name="T36" fmla="*/ 196 w 217"/>
                <a:gd name="T37" fmla="*/ 107 h 224"/>
                <a:gd name="T38" fmla="*/ 192 w 217"/>
                <a:gd name="T39" fmla="*/ 98 h 224"/>
                <a:gd name="T40" fmla="*/ 187 w 217"/>
                <a:gd name="T41" fmla="*/ 89 h 224"/>
                <a:gd name="T42" fmla="*/ 181 w 217"/>
                <a:gd name="T43" fmla="*/ 81 h 224"/>
                <a:gd name="T44" fmla="*/ 175 w 217"/>
                <a:gd name="T45" fmla="*/ 72 h 224"/>
                <a:gd name="T46" fmla="*/ 169 w 217"/>
                <a:gd name="T47" fmla="*/ 64 h 224"/>
                <a:gd name="T48" fmla="*/ 163 w 217"/>
                <a:gd name="T49" fmla="*/ 56 h 224"/>
                <a:gd name="T50" fmla="*/ 156 w 217"/>
                <a:gd name="T51" fmla="*/ 49 h 224"/>
                <a:gd name="T52" fmla="*/ 148 w 217"/>
                <a:gd name="T53" fmla="*/ 43 h 224"/>
                <a:gd name="T54" fmla="*/ 141 w 217"/>
                <a:gd name="T55" fmla="*/ 37 h 224"/>
                <a:gd name="T56" fmla="*/ 133 w 217"/>
                <a:gd name="T57" fmla="*/ 31 h 224"/>
                <a:gd name="T58" fmla="*/ 125 w 217"/>
                <a:gd name="T59" fmla="*/ 25 h 224"/>
                <a:gd name="T60" fmla="*/ 116 w 217"/>
                <a:gd name="T61" fmla="*/ 21 h 224"/>
                <a:gd name="T62" fmla="*/ 107 w 217"/>
                <a:gd name="T63" fmla="*/ 16 h 224"/>
                <a:gd name="T64" fmla="*/ 98 w 217"/>
                <a:gd name="T65" fmla="*/ 12 h 224"/>
                <a:gd name="T66" fmla="*/ 89 w 217"/>
                <a:gd name="T67" fmla="*/ 9 h 224"/>
                <a:gd name="T68" fmla="*/ 80 w 217"/>
                <a:gd name="T69" fmla="*/ 6 h 224"/>
                <a:gd name="T70" fmla="*/ 70 w 217"/>
                <a:gd name="T71" fmla="*/ 4 h 224"/>
                <a:gd name="T72" fmla="*/ 60 w 217"/>
                <a:gd name="T73" fmla="*/ 2 h 224"/>
                <a:gd name="T74" fmla="*/ 50 w 217"/>
                <a:gd name="T75" fmla="*/ 1 h 224"/>
                <a:gd name="T76" fmla="*/ 39 w 217"/>
                <a:gd name="T77" fmla="*/ 0 h 224"/>
                <a:gd name="T78" fmla="*/ 29 w 217"/>
                <a:gd name="T79" fmla="*/ 0 h 224"/>
                <a:gd name="T80" fmla="*/ 19 w 217"/>
                <a:gd name="T81" fmla="*/ 0 h 224"/>
                <a:gd name="T82" fmla="*/ 8 w 217"/>
                <a:gd name="T83" fmla="*/ 1 h 224"/>
                <a:gd name="T84" fmla="*/ 6 w 217"/>
                <a:gd name="T85" fmla="*/ 1 h 224"/>
                <a:gd name="T86" fmla="*/ 5 w 217"/>
                <a:gd name="T87" fmla="*/ 2 h 224"/>
                <a:gd name="T88" fmla="*/ 4 w 217"/>
                <a:gd name="T89" fmla="*/ 3 h 224"/>
                <a:gd name="T90" fmla="*/ 3 w 217"/>
                <a:gd name="T91" fmla="*/ 4 h 224"/>
                <a:gd name="T92" fmla="*/ 1 w 217"/>
                <a:gd name="T93" fmla="*/ 6 h 224"/>
                <a:gd name="T94" fmla="*/ 1 w 217"/>
                <a:gd name="T95" fmla="*/ 7 h 224"/>
                <a:gd name="T96" fmla="*/ 0 w 217"/>
                <a:gd name="T97" fmla="*/ 8 h 224"/>
                <a:gd name="T98" fmla="*/ 0 w 217"/>
                <a:gd name="T99" fmla="*/ 10 h 224"/>
                <a:gd name="T100" fmla="*/ 0 w 217"/>
                <a:gd name="T101" fmla="*/ 216 h 224"/>
                <a:gd name="T102" fmla="*/ 0 w 217"/>
                <a:gd name="T103" fmla="*/ 218 h 224"/>
                <a:gd name="T104" fmla="*/ 1 w 217"/>
                <a:gd name="T105" fmla="*/ 219 h 224"/>
                <a:gd name="T106" fmla="*/ 1 w 217"/>
                <a:gd name="T107" fmla="*/ 220 h 224"/>
                <a:gd name="T108" fmla="*/ 3 w 217"/>
                <a:gd name="T109" fmla="*/ 222 h 224"/>
                <a:gd name="T110" fmla="*/ 4 w 217"/>
                <a:gd name="T111" fmla="*/ 223 h 224"/>
                <a:gd name="T112" fmla="*/ 5 w 217"/>
                <a:gd name="T113" fmla="*/ 224 h 224"/>
                <a:gd name="T114" fmla="*/ 6 w 217"/>
                <a:gd name="T115" fmla="*/ 224 h 224"/>
                <a:gd name="T116" fmla="*/ 8 w 217"/>
                <a:gd name="T11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224">
                  <a:moveTo>
                    <a:pt x="8" y="224"/>
                  </a:moveTo>
                  <a:cubicBezTo>
                    <a:pt x="75" y="220"/>
                    <a:pt x="142" y="216"/>
                    <a:pt x="210" y="213"/>
                  </a:cubicBezTo>
                  <a:cubicBezTo>
                    <a:pt x="210" y="212"/>
                    <a:pt x="210" y="212"/>
                    <a:pt x="211" y="212"/>
                  </a:cubicBezTo>
                  <a:cubicBezTo>
                    <a:pt x="211" y="212"/>
                    <a:pt x="212" y="212"/>
                    <a:pt x="212" y="212"/>
                  </a:cubicBezTo>
                  <a:cubicBezTo>
                    <a:pt x="213" y="211"/>
                    <a:pt x="213" y="211"/>
                    <a:pt x="213" y="211"/>
                  </a:cubicBezTo>
                  <a:cubicBezTo>
                    <a:pt x="214" y="210"/>
                    <a:pt x="214" y="210"/>
                    <a:pt x="214" y="209"/>
                  </a:cubicBezTo>
                  <a:cubicBezTo>
                    <a:pt x="215" y="209"/>
                    <a:pt x="215" y="208"/>
                    <a:pt x="216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7" y="206"/>
                    <a:pt x="217" y="206"/>
                    <a:pt x="217" y="205"/>
                  </a:cubicBezTo>
                  <a:cubicBezTo>
                    <a:pt x="217" y="204"/>
                    <a:pt x="217" y="204"/>
                    <a:pt x="217" y="204"/>
                  </a:cubicBezTo>
                  <a:cubicBezTo>
                    <a:pt x="217" y="199"/>
                    <a:pt x="217" y="197"/>
                    <a:pt x="217" y="192"/>
                  </a:cubicBezTo>
                  <a:cubicBezTo>
                    <a:pt x="217" y="187"/>
                    <a:pt x="217" y="185"/>
                    <a:pt x="216" y="180"/>
                  </a:cubicBezTo>
                  <a:cubicBezTo>
                    <a:pt x="215" y="176"/>
                    <a:pt x="215" y="174"/>
                    <a:pt x="214" y="169"/>
                  </a:cubicBezTo>
                  <a:cubicBezTo>
                    <a:pt x="214" y="165"/>
                    <a:pt x="213" y="162"/>
                    <a:pt x="213" y="158"/>
                  </a:cubicBezTo>
                  <a:cubicBezTo>
                    <a:pt x="212" y="154"/>
                    <a:pt x="211" y="152"/>
                    <a:pt x="211" y="147"/>
                  </a:cubicBezTo>
                  <a:cubicBezTo>
                    <a:pt x="209" y="143"/>
                    <a:pt x="209" y="141"/>
                    <a:pt x="208" y="137"/>
                  </a:cubicBezTo>
                  <a:cubicBezTo>
                    <a:pt x="206" y="133"/>
                    <a:pt x="206" y="131"/>
                    <a:pt x="204" y="126"/>
                  </a:cubicBezTo>
                  <a:cubicBezTo>
                    <a:pt x="203" y="122"/>
                    <a:pt x="202" y="120"/>
                    <a:pt x="201" y="117"/>
                  </a:cubicBezTo>
                  <a:cubicBezTo>
                    <a:pt x="199" y="113"/>
                    <a:pt x="198" y="111"/>
                    <a:pt x="196" y="107"/>
                  </a:cubicBezTo>
                  <a:cubicBezTo>
                    <a:pt x="194" y="103"/>
                    <a:pt x="193" y="102"/>
                    <a:pt x="192" y="98"/>
                  </a:cubicBezTo>
                  <a:cubicBezTo>
                    <a:pt x="190" y="94"/>
                    <a:pt x="189" y="93"/>
                    <a:pt x="187" y="89"/>
                  </a:cubicBezTo>
                  <a:cubicBezTo>
                    <a:pt x="185" y="86"/>
                    <a:pt x="184" y="84"/>
                    <a:pt x="181" y="81"/>
                  </a:cubicBezTo>
                  <a:cubicBezTo>
                    <a:pt x="179" y="77"/>
                    <a:pt x="178" y="75"/>
                    <a:pt x="175" y="72"/>
                  </a:cubicBezTo>
                  <a:cubicBezTo>
                    <a:pt x="173" y="69"/>
                    <a:pt x="172" y="67"/>
                    <a:pt x="169" y="64"/>
                  </a:cubicBezTo>
                  <a:cubicBezTo>
                    <a:pt x="167" y="61"/>
                    <a:pt x="165" y="60"/>
                    <a:pt x="163" y="56"/>
                  </a:cubicBezTo>
                  <a:cubicBezTo>
                    <a:pt x="160" y="54"/>
                    <a:pt x="158" y="52"/>
                    <a:pt x="156" y="49"/>
                  </a:cubicBezTo>
                  <a:cubicBezTo>
                    <a:pt x="153" y="47"/>
                    <a:pt x="151" y="46"/>
                    <a:pt x="148" y="43"/>
                  </a:cubicBezTo>
                  <a:cubicBezTo>
                    <a:pt x="146" y="41"/>
                    <a:pt x="144" y="39"/>
                    <a:pt x="141" y="37"/>
                  </a:cubicBezTo>
                  <a:cubicBezTo>
                    <a:pt x="138" y="34"/>
                    <a:pt x="136" y="33"/>
                    <a:pt x="133" y="31"/>
                  </a:cubicBezTo>
                  <a:cubicBezTo>
                    <a:pt x="130" y="29"/>
                    <a:pt x="128" y="28"/>
                    <a:pt x="125" y="25"/>
                  </a:cubicBezTo>
                  <a:cubicBezTo>
                    <a:pt x="121" y="23"/>
                    <a:pt x="120" y="23"/>
                    <a:pt x="116" y="21"/>
                  </a:cubicBezTo>
                  <a:cubicBezTo>
                    <a:pt x="113" y="19"/>
                    <a:pt x="111" y="18"/>
                    <a:pt x="107" y="16"/>
                  </a:cubicBezTo>
                  <a:cubicBezTo>
                    <a:pt x="104" y="15"/>
                    <a:pt x="102" y="14"/>
                    <a:pt x="98" y="12"/>
                  </a:cubicBezTo>
                  <a:cubicBezTo>
                    <a:pt x="95" y="11"/>
                    <a:pt x="93" y="10"/>
                    <a:pt x="89" y="9"/>
                  </a:cubicBezTo>
                  <a:cubicBezTo>
                    <a:pt x="86" y="8"/>
                    <a:pt x="84" y="7"/>
                    <a:pt x="80" y="6"/>
                  </a:cubicBezTo>
                  <a:cubicBezTo>
                    <a:pt x="76" y="5"/>
                    <a:pt x="74" y="5"/>
                    <a:pt x="70" y="4"/>
                  </a:cubicBezTo>
                  <a:cubicBezTo>
                    <a:pt x="66" y="3"/>
                    <a:pt x="64" y="3"/>
                    <a:pt x="60" y="2"/>
                  </a:cubicBezTo>
                  <a:cubicBezTo>
                    <a:pt x="56" y="1"/>
                    <a:pt x="54" y="1"/>
                    <a:pt x="50" y="1"/>
                  </a:cubicBezTo>
                  <a:cubicBezTo>
                    <a:pt x="46" y="0"/>
                    <a:pt x="44" y="0"/>
                    <a:pt x="39" y="0"/>
                  </a:cubicBezTo>
                  <a:cubicBezTo>
                    <a:pt x="35" y="0"/>
                    <a:pt x="33" y="0"/>
                    <a:pt x="29" y="0"/>
                  </a:cubicBezTo>
                  <a:cubicBezTo>
                    <a:pt x="25" y="0"/>
                    <a:pt x="23" y="0"/>
                    <a:pt x="19" y="0"/>
                  </a:cubicBezTo>
                  <a:cubicBezTo>
                    <a:pt x="14" y="0"/>
                    <a:pt x="12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79"/>
                    <a:pt x="0" y="147"/>
                    <a:pt x="0" y="216"/>
                  </a:cubicBezTo>
                  <a:cubicBezTo>
                    <a:pt x="0" y="217"/>
                    <a:pt x="0" y="217"/>
                    <a:pt x="0" y="218"/>
                  </a:cubicBezTo>
                  <a:cubicBezTo>
                    <a:pt x="0" y="218"/>
                    <a:pt x="1" y="219"/>
                    <a:pt x="1" y="219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2" y="221"/>
                    <a:pt x="2" y="221"/>
                    <a:pt x="3" y="222"/>
                  </a:cubicBezTo>
                  <a:cubicBezTo>
                    <a:pt x="3" y="222"/>
                    <a:pt x="3" y="222"/>
                    <a:pt x="4" y="223"/>
                  </a:cubicBezTo>
                  <a:cubicBezTo>
                    <a:pt x="4" y="223"/>
                    <a:pt x="4" y="223"/>
                    <a:pt x="5" y="224"/>
                  </a:cubicBezTo>
                  <a:cubicBezTo>
                    <a:pt x="5" y="224"/>
                    <a:pt x="6" y="224"/>
                    <a:pt x="6" y="224"/>
                  </a:cubicBezTo>
                  <a:cubicBezTo>
                    <a:pt x="7" y="224"/>
                    <a:pt x="7" y="224"/>
                    <a:pt x="8" y="224"/>
                  </a:cubicBezTo>
                </a:path>
              </a:pathLst>
            </a:custGeom>
            <a:solidFill>
              <a:srgbClr val="F26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B62510-7969-6C41-9CF1-F3BA0592B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4595813"/>
              <a:ext cx="639762" cy="777875"/>
            </a:xfrm>
            <a:custGeom>
              <a:avLst/>
              <a:gdLst>
                <a:gd name="T0" fmla="*/ 214 w 354"/>
                <a:gd name="T1" fmla="*/ 7 h 431"/>
                <a:gd name="T2" fmla="*/ 213 w 354"/>
                <a:gd name="T3" fmla="*/ 3 h 431"/>
                <a:gd name="T4" fmla="*/ 212 w 354"/>
                <a:gd name="T5" fmla="*/ 2 h 431"/>
                <a:gd name="T6" fmla="*/ 210 w 354"/>
                <a:gd name="T7" fmla="*/ 0 h 431"/>
                <a:gd name="T8" fmla="*/ 206 w 354"/>
                <a:gd name="T9" fmla="*/ 0 h 431"/>
                <a:gd name="T10" fmla="*/ 185 w 354"/>
                <a:gd name="T11" fmla="*/ 3 h 431"/>
                <a:gd name="T12" fmla="*/ 165 w 354"/>
                <a:gd name="T13" fmla="*/ 8 h 431"/>
                <a:gd name="T14" fmla="*/ 145 w 354"/>
                <a:gd name="T15" fmla="*/ 16 h 431"/>
                <a:gd name="T16" fmla="*/ 126 w 354"/>
                <a:gd name="T17" fmla="*/ 25 h 431"/>
                <a:gd name="T18" fmla="*/ 108 w 354"/>
                <a:gd name="T19" fmla="*/ 35 h 431"/>
                <a:gd name="T20" fmla="*/ 91 w 354"/>
                <a:gd name="T21" fmla="*/ 47 h 431"/>
                <a:gd name="T22" fmla="*/ 75 w 354"/>
                <a:gd name="T23" fmla="*/ 61 h 431"/>
                <a:gd name="T24" fmla="*/ 61 w 354"/>
                <a:gd name="T25" fmla="*/ 76 h 431"/>
                <a:gd name="T26" fmla="*/ 47 w 354"/>
                <a:gd name="T27" fmla="*/ 92 h 431"/>
                <a:gd name="T28" fmla="*/ 35 w 354"/>
                <a:gd name="T29" fmla="*/ 108 h 431"/>
                <a:gd name="T30" fmla="*/ 25 w 354"/>
                <a:gd name="T31" fmla="*/ 126 h 431"/>
                <a:gd name="T32" fmla="*/ 16 w 354"/>
                <a:gd name="T33" fmla="*/ 144 h 431"/>
                <a:gd name="T34" fmla="*/ 10 w 354"/>
                <a:gd name="T35" fmla="*/ 164 h 431"/>
                <a:gd name="T36" fmla="*/ 4 w 354"/>
                <a:gd name="T37" fmla="*/ 184 h 431"/>
                <a:gd name="T38" fmla="*/ 1 w 354"/>
                <a:gd name="T39" fmla="*/ 204 h 431"/>
                <a:gd name="T40" fmla="*/ 0 w 354"/>
                <a:gd name="T41" fmla="*/ 225 h 431"/>
                <a:gd name="T42" fmla="*/ 1 w 354"/>
                <a:gd name="T43" fmla="*/ 246 h 431"/>
                <a:gd name="T44" fmla="*/ 4 w 354"/>
                <a:gd name="T45" fmla="*/ 266 h 431"/>
                <a:gd name="T46" fmla="*/ 10 w 354"/>
                <a:gd name="T47" fmla="*/ 285 h 431"/>
                <a:gd name="T48" fmla="*/ 16 w 354"/>
                <a:gd name="T49" fmla="*/ 304 h 431"/>
                <a:gd name="T50" fmla="*/ 25 w 354"/>
                <a:gd name="T51" fmla="*/ 322 h 431"/>
                <a:gd name="T52" fmla="*/ 35 w 354"/>
                <a:gd name="T53" fmla="*/ 339 h 431"/>
                <a:gd name="T54" fmla="*/ 47 w 354"/>
                <a:gd name="T55" fmla="*/ 355 h 431"/>
                <a:gd name="T56" fmla="*/ 61 w 354"/>
                <a:gd name="T57" fmla="*/ 369 h 431"/>
                <a:gd name="T58" fmla="*/ 75 w 354"/>
                <a:gd name="T59" fmla="*/ 382 h 431"/>
                <a:gd name="T60" fmla="*/ 91 w 354"/>
                <a:gd name="T61" fmla="*/ 394 h 431"/>
                <a:gd name="T62" fmla="*/ 108 w 354"/>
                <a:gd name="T63" fmla="*/ 405 h 431"/>
                <a:gd name="T64" fmla="*/ 126 w 354"/>
                <a:gd name="T65" fmla="*/ 413 h 431"/>
                <a:gd name="T66" fmla="*/ 145 w 354"/>
                <a:gd name="T67" fmla="*/ 421 h 431"/>
                <a:gd name="T68" fmla="*/ 165 w 354"/>
                <a:gd name="T69" fmla="*/ 426 h 431"/>
                <a:gd name="T70" fmla="*/ 185 w 354"/>
                <a:gd name="T71" fmla="*/ 429 h 431"/>
                <a:gd name="T72" fmla="*/ 206 w 354"/>
                <a:gd name="T73" fmla="*/ 431 h 431"/>
                <a:gd name="T74" fmla="*/ 227 w 354"/>
                <a:gd name="T75" fmla="*/ 430 h 431"/>
                <a:gd name="T76" fmla="*/ 247 w 354"/>
                <a:gd name="T77" fmla="*/ 426 h 431"/>
                <a:gd name="T78" fmla="*/ 266 w 354"/>
                <a:gd name="T79" fmla="*/ 421 h 431"/>
                <a:gd name="T80" fmla="*/ 285 w 354"/>
                <a:gd name="T81" fmla="*/ 415 h 431"/>
                <a:gd name="T82" fmla="*/ 303 w 354"/>
                <a:gd name="T83" fmla="*/ 405 h 431"/>
                <a:gd name="T84" fmla="*/ 321 w 354"/>
                <a:gd name="T85" fmla="*/ 394 h 431"/>
                <a:gd name="T86" fmla="*/ 337 w 354"/>
                <a:gd name="T87" fmla="*/ 381 h 431"/>
                <a:gd name="T88" fmla="*/ 352 w 354"/>
                <a:gd name="T89" fmla="*/ 367 h 431"/>
                <a:gd name="T90" fmla="*/ 353 w 354"/>
                <a:gd name="T91" fmla="*/ 363 h 431"/>
                <a:gd name="T92" fmla="*/ 354 w 354"/>
                <a:gd name="T93" fmla="*/ 360 h 431"/>
                <a:gd name="T94" fmla="*/ 353 w 354"/>
                <a:gd name="T95" fmla="*/ 357 h 431"/>
                <a:gd name="T96" fmla="*/ 352 w 354"/>
                <a:gd name="T97" fmla="*/ 354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4" h="431">
                  <a:moveTo>
                    <a:pt x="214" y="212"/>
                  </a:moveTo>
                  <a:cubicBezTo>
                    <a:pt x="214" y="143"/>
                    <a:pt x="214" y="75"/>
                    <a:pt x="214" y="7"/>
                  </a:cubicBezTo>
                  <a:cubicBezTo>
                    <a:pt x="214" y="6"/>
                    <a:pt x="214" y="6"/>
                    <a:pt x="214" y="5"/>
                  </a:cubicBezTo>
                  <a:cubicBezTo>
                    <a:pt x="213" y="4"/>
                    <a:pt x="213" y="4"/>
                    <a:pt x="213" y="3"/>
                  </a:cubicBezTo>
                  <a:cubicBezTo>
                    <a:pt x="213" y="3"/>
                    <a:pt x="213" y="3"/>
                    <a:pt x="213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9" y="0"/>
                    <a:pt x="208" y="0"/>
                    <a:pt x="208" y="0"/>
                  </a:cubicBezTo>
                  <a:cubicBezTo>
                    <a:pt x="207" y="0"/>
                    <a:pt x="207" y="0"/>
                    <a:pt x="206" y="0"/>
                  </a:cubicBezTo>
                  <a:cubicBezTo>
                    <a:pt x="202" y="0"/>
                    <a:pt x="200" y="1"/>
                    <a:pt x="196" y="1"/>
                  </a:cubicBezTo>
                  <a:cubicBezTo>
                    <a:pt x="192" y="2"/>
                    <a:pt x="189" y="2"/>
                    <a:pt x="185" y="3"/>
                  </a:cubicBezTo>
                  <a:cubicBezTo>
                    <a:pt x="181" y="4"/>
                    <a:pt x="179" y="4"/>
                    <a:pt x="175" y="5"/>
                  </a:cubicBezTo>
                  <a:cubicBezTo>
                    <a:pt x="171" y="6"/>
                    <a:pt x="169" y="7"/>
                    <a:pt x="165" y="8"/>
                  </a:cubicBezTo>
                  <a:cubicBezTo>
                    <a:pt x="161" y="10"/>
                    <a:pt x="159" y="10"/>
                    <a:pt x="155" y="11"/>
                  </a:cubicBezTo>
                  <a:cubicBezTo>
                    <a:pt x="151" y="13"/>
                    <a:pt x="149" y="14"/>
                    <a:pt x="145" y="16"/>
                  </a:cubicBezTo>
                  <a:cubicBezTo>
                    <a:pt x="141" y="17"/>
                    <a:pt x="139" y="18"/>
                    <a:pt x="136" y="20"/>
                  </a:cubicBezTo>
                  <a:cubicBezTo>
                    <a:pt x="132" y="22"/>
                    <a:pt x="130" y="23"/>
                    <a:pt x="126" y="25"/>
                  </a:cubicBezTo>
                  <a:cubicBezTo>
                    <a:pt x="123" y="27"/>
                    <a:pt x="121" y="27"/>
                    <a:pt x="117" y="29"/>
                  </a:cubicBezTo>
                  <a:cubicBezTo>
                    <a:pt x="113" y="32"/>
                    <a:pt x="112" y="33"/>
                    <a:pt x="108" y="35"/>
                  </a:cubicBezTo>
                  <a:cubicBezTo>
                    <a:pt x="105" y="38"/>
                    <a:pt x="103" y="39"/>
                    <a:pt x="100" y="41"/>
                  </a:cubicBezTo>
                  <a:cubicBezTo>
                    <a:pt x="96" y="44"/>
                    <a:pt x="95" y="45"/>
                    <a:pt x="91" y="47"/>
                  </a:cubicBezTo>
                  <a:cubicBezTo>
                    <a:pt x="88" y="50"/>
                    <a:pt x="87" y="51"/>
                    <a:pt x="83" y="54"/>
                  </a:cubicBezTo>
                  <a:cubicBezTo>
                    <a:pt x="80" y="56"/>
                    <a:pt x="78" y="58"/>
                    <a:pt x="75" y="61"/>
                  </a:cubicBezTo>
                  <a:cubicBezTo>
                    <a:pt x="72" y="63"/>
                    <a:pt x="71" y="65"/>
                    <a:pt x="68" y="68"/>
                  </a:cubicBezTo>
                  <a:cubicBezTo>
                    <a:pt x="65" y="71"/>
                    <a:pt x="64" y="72"/>
                    <a:pt x="61" y="76"/>
                  </a:cubicBezTo>
                  <a:cubicBezTo>
                    <a:pt x="58" y="79"/>
                    <a:pt x="57" y="80"/>
                    <a:pt x="54" y="83"/>
                  </a:cubicBezTo>
                  <a:cubicBezTo>
                    <a:pt x="51" y="87"/>
                    <a:pt x="50" y="88"/>
                    <a:pt x="47" y="92"/>
                  </a:cubicBezTo>
                  <a:cubicBezTo>
                    <a:pt x="45" y="95"/>
                    <a:pt x="44" y="96"/>
                    <a:pt x="41" y="100"/>
                  </a:cubicBezTo>
                  <a:cubicBezTo>
                    <a:pt x="39" y="103"/>
                    <a:pt x="38" y="105"/>
                    <a:pt x="35" y="108"/>
                  </a:cubicBezTo>
                  <a:cubicBezTo>
                    <a:pt x="33" y="112"/>
                    <a:pt x="32" y="113"/>
                    <a:pt x="30" y="117"/>
                  </a:cubicBezTo>
                  <a:cubicBezTo>
                    <a:pt x="28" y="120"/>
                    <a:pt x="27" y="122"/>
                    <a:pt x="25" y="126"/>
                  </a:cubicBezTo>
                  <a:cubicBezTo>
                    <a:pt x="23" y="130"/>
                    <a:pt x="22" y="131"/>
                    <a:pt x="21" y="135"/>
                  </a:cubicBezTo>
                  <a:cubicBezTo>
                    <a:pt x="19" y="139"/>
                    <a:pt x="18" y="141"/>
                    <a:pt x="16" y="144"/>
                  </a:cubicBezTo>
                  <a:cubicBezTo>
                    <a:pt x="15" y="148"/>
                    <a:pt x="14" y="150"/>
                    <a:pt x="12" y="154"/>
                  </a:cubicBezTo>
                  <a:cubicBezTo>
                    <a:pt x="11" y="158"/>
                    <a:pt x="11" y="160"/>
                    <a:pt x="10" y="164"/>
                  </a:cubicBezTo>
                  <a:cubicBezTo>
                    <a:pt x="9" y="168"/>
                    <a:pt x="8" y="170"/>
                    <a:pt x="7" y="173"/>
                  </a:cubicBezTo>
                  <a:cubicBezTo>
                    <a:pt x="6" y="178"/>
                    <a:pt x="5" y="180"/>
                    <a:pt x="4" y="184"/>
                  </a:cubicBezTo>
                  <a:cubicBezTo>
                    <a:pt x="4" y="188"/>
                    <a:pt x="3" y="190"/>
                    <a:pt x="3" y="194"/>
                  </a:cubicBezTo>
                  <a:cubicBezTo>
                    <a:pt x="2" y="198"/>
                    <a:pt x="2" y="200"/>
                    <a:pt x="1" y="204"/>
                  </a:cubicBezTo>
                  <a:cubicBezTo>
                    <a:pt x="1" y="208"/>
                    <a:pt x="1" y="210"/>
                    <a:pt x="1" y="214"/>
                  </a:cubicBezTo>
                  <a:cubicBezTo>
                    <a:pt x="1" y="219"/>
                    <a:pt x="0" y="221"/>
                    <a:pt x="0" y="225"/>
                  </a:cubicBezTo>
                  <a:cubicBezTo>
                    <a:pt x="0" y="229"/>
                    <a:pt x="1" y="231"/>
                    <a:pt x="1" y="235"/>
                  </a:cubicBezTo>
                  <a:cubicBezTo>
                    <a:pt x="1" y="239"/>
                    <a:pt x="1" y="241"/>
                    <a:pt x="1" y="246"/>
                  </a:cubicBezTo>
                  <a:cubicBezTo>
                    <a:pt x="2" y="250"/>
                    <a:pt x="2" y="252"/>
                    <a:pt x="3" y="256"/>
                  </a:cubicBezTo>
                  <a:cubicBezTo>
                    <a:pt x="3" y="260"/>
                    <a:pt x="4" y="262"/>
                    <a:pt x="4" y="266"/>
                  </a:cubicBezTo>
                  <a:cubicBezTo>
                    <a:pt x="5" y="270"/>
                    <a:pt x="6" y="272"/>
                    <a:pt x="7" y="276"/>
                  </a:cubicBezTo>
                  <a:cubicBezTo>
                    <a:pt x="8" y="279"/>
                    <a:pt x="9" y="281"/>
                    <a:pt x="10" y="285"/>
                  </a:cubicBezTo>
                  <a:cubicBezTo>
                    <a:pt x="11" y="289"/>
                    <a:pt x="11" y="291"/>
                    <a:pt x="12" y="295"/>
                  </a:cubicBezTo>
                  <a:cubicBezTo>
                    <a:pt x="14" y="299"/>
                    <a:pt x="15" y="300"/>
                    <a:pt x="16" y="304"/>
                  </a:cubicBezTo>
                  <a:cubicBezTo>
                    <a:pt x="18" y="308"/>
                    <a:pt x="19" y="309"/>
                    <a:pt x="21" y="313"/>
                  </a:cubicBezTo>
                  <a:cubicBezTo>
                    <a:pt x="22" y="316"/>
                    <a:pt x="23" y="318"/>
                    <a:pt x="25" y="322"/>
                  </a:cubicBezTo>
                  <a:cubicBezTo>
                    <a:pt x="27" y="325"/>
                    <a:pt x="28" y="327"/>
                    <a:pt x="30" y="330"/>
                  </a:cubicBezTo>
                  <a:cubicBezTo>
                    <a:pt x="32" y="333"/>
                    <a:pt x="33" y="335"/>
                    <a:pt x="35" y="339"/>
                  </a:cubicBezTo>
                  <a:cubicBezTo>
                    <a:pt x="38" y="342"/>
                    <a:pt x="39" y="343"/>
                    <a:pt x="41" y="347"/>
                  </a:cubicBezTo>
                  <a:cubicBezTo>
                    <a:pt x="44" y="350"/>
                    <a:pt x="45" y="351"/>
                    <a:pt x="47" y="355"/>
                  </a:cubicBezTo>
                  <a:cubicBezTo>
                    <a:pt x="50" y="357"/>
                    <a:pt x="51" y="359"/>
                    <a:pt x="54" y="362"/>
                  </a:cubicBezTo>
                  <a:cubicBezTo>
                    <a:pt x="57" y="365"/>
                    <a:pt x="58" y="366"/>
                    <a:pt x="61" y="369"/>
                  </a:cubicBezTo>
                  <a:cubicBezTo>
                    <a:pt x="64" y="372"/>
                    <a:pt x="65" y="373"/>
                    <a:pt x="68" y="375"/>
                  </a:cubicBezTo>
                  <a:cubicBezTo>
                    <a:pt x="71" y="378"/>
                    <a:pt x="72" y="379"/>
                    <a:pt x="75" y="382"/>
                  </a:cubicBezTo>
                  <a:cubicBezTo>
                    <a:pt x="78" y="384"/>
                    <a:pt x="80" y="386"/>
                    <a:pt x="83" y="388"/>
                  </a:cubicBezTo>
                  <a:cubicBezTo>
                    <a:pt x="87" y="391"/>
                    <a:pt x="88" y="392"/>
                    <a:pt x="91" y="394"/>
                  </a:cubicBezTo>
                  <a:cubicBezTo>
                    <a:pt x="95" y="396"/>
                    <a:pt x="96" y="398"/>
                    <a:pt x="100" y="400"/>
                  </a:cubicBezTo>
                  <a:cubicBezTo>
                    <a:pt x="103" y="402"/>
                    <a:pt x="105" y="403"/>
                    <a:pt x="108" y="405"/>
                  </a:cubicBezTo>
                  <a:cubicBezTo>
                    <a:pt x="112" y="406"/>
                    <a:pt x="113" y="407"/>
                    <a:pt x="117" y="409"/>
                  </a:cubicBezTo>
                  <a:cubicBezTo>
                    <a:pt x="121" y="411"/>
                    <a:pt x="123" y="412"/>
                    <a:pt x="126" y="413"/>
                  </a:cubicBezTo>
                  <a:cubicBezTo>
                    <a:pt x="130" y="415"/>
                    <a:pt x="132" y="416"/>
                    <a:pt x="136" y="418"/>
                  </a:cubicBezTo>
                  <a:cubicBezTo>
                    <a:pt x="139" y="419"/>
                    <a:pt x="141" y="419"/>
                    <a:pt x="145" y="421"/>
                  </a:cubicBezTo>
                  <a:cubicBezTo>
                    <a:pt x="149" y="422"/>
                    <a:pt x="151" y="423"/>
                    <a:pt x="155" y="424"/>
                  </a:cubicBezTo>
                  <a:cubicBezTo>
                    <a:pt x="159" y="425"/>
                    <a:pt x="161" y="425"/>
                    <a:pt x="165" y="426"/>
                  </a:cubicBezTo>
                  <a:cubicBezTo>
                    <a:pt x="169" y="427"/>
                    <a:pt x="171" y="427"/>
                    <a:pt x="175" y="428"/>
                  </a:cubicBezTo>
                  <a:cubicBezTo>
                    <a:pt x="179" y="428"/>
                    <a:pt x="181" y="429"/>
                    <a:pt x="185" y="429"/>
                  </a:cubicBezTo>
                  <a:cubicBezTo>
                    <a:pt x="189" y="430"/>
                    <a:pt x="192" y="430"/>
                    <a:pt x="196" y="430"/>
                  </a:cubicBezTo>
                  <a:cubicBezTo>
                    <a:pt x="200" y="431"/>
                    <a:pt x="202" y="431"/>
                    <a:pt x="206" y="431"/>
                  </a:cubicBezTo>
                  <a:cubicBezTo>
                    <a:pt x="210" y="431"/>
                    <a:pt x="212" y="431"/>
                    <a:pt x="217" y="431"/>
                  </a:cubicBezTo>
                  <a:cubicBezTo>
                    <a:pt x="221" y="430"/>
                    <a:pt x="223" y="430"/>
                    <a:pt x="227" y="430"/>
                  </a:cubicBezTo>
                  <a:cubicBezTo>
                    <a:pt x="231" y="429"/>
                    <a:pt x="233" y="429"/>
                    <a:pt x="237" y="429"/>
                  </a:cubicBezTo>
                  <a:cubicBezTo>
                    <a:pt x="241" y="428"/>
                    <a:pt x="243" y="427"/>
                    <a:pt x="247" y="426"/>
                  </a:cubicBezTo>
                  <a:cubicBezTo>
                    <a:pt x="251" y="426"/>
                    <a:pt x="253" y="425"/>
                    <a:pt x="257" y="424"/>
                  </a:cubicBezTo>
                  <a:cubicBezTo>
                    <a:pt x="261" y="423"/>
                    <a:pt x="262" y="422"/>
                    <a:pt x="266" y="421"/>
                  </a:cubicBezTo>
                  <a:cubicBezTo>
                    <a:pt x="270" y="420"/>
                    <a:pt x="272" y="420"/>
                    <a:pt x="275" y="419"/>
                  </a:cubicBezTo>
                  <a:cubicBezTo>
                    <a:pt x="279" y="417"/>
                    <a:pt x="281" y="416"/>
                    <a:pt x="285" y="415"/>
                  </a:cubicBezTo>
                  <a:cubicBezTo>
                    <a:pt x="289" y="413"/>
                    <a:pt x="291" y="412"/>
                    <a:pt x="294" y="410"/>
                  </a:cubicBezTo>
                  <a:cubicBezTo>
                    <a:pt x="298" y="408"/>
                    <a:pt x="300" y="407"/>
                    <a:pt x="303" y="405"/>
                  </a:cubicBezTo>
                  <a:cubicBezTo>
                    <a:pt x="307" y="403"/>
                    <a:pt x="308" y="402"/>
                    <a:pt x="312" y="400"/>
                  </a:cubicBezTo>
                  <a:cubicBezTo>
                    <a:pt x="315" y="398"/>
                    <a:pt x="317" y="397"/>
                    <a:pt x="321" y="394"/>
                  </a:cubicBezTo>
                  <a:cubicBezTo>
                    <a:pt x="324" y="392"/>
                    <a:pt x="326" y="391"/>
                    <a:pt x="329" y="388"/>
                  </a:cubicBezTo>
                  <a:cubicBezTo>
                    <a:pt x="332" y="385"/>
                    <a:pt x="334" y="384"/>
                    <a:pt x="337" y="381"/>
                  </a:cubicBezTo>
                  <a:cubicBezTo>
                    <a:pt x="340" y="378"/>
                    <a:pt x="342" y="377"/>
                    <a:pt x="345" y="374"/>
                  </a:cubicBezTo>
                  <a:cubicBezTo>
                    <a:pt x="348" y="371"/>
                    <a:pt x="349" y="369"/>
                    <a:pt x="352" y="367"/>
                  </a:cubicBezTo>
                  <a:cubicBezTo>
                    <a:pt x="352" y="366"/>
                    <a:pt x="353" y="366"/>
                    <a:pt x="353" y="365"/>
                  </a:cubicBezTo>
                  <a:cubicBezTo>
                    <a:pt x="353" y="364"/>
                    <a:pt x="353" y="364"/>
                    <a:pt x="353" y="363"/>
                  </a:cubicBezTo>
                  <a:cubicBezTo>
                    <a:pt x="354" y="363"/>
                    <a:pt x="354" y="363"/>
                    <a:pt x="354" y="362"/>
                  </a:cubicBezTo>
                  <a:cubicBezTo>
                    <a:pt x="354" y="361"/>
                    <a:pt x="354" y="361"/>
                    <a:pt x="354" y="360"/>
                  </a:cubicBezTo>
                  <a:cubicBezTo>
                    <a:pt x="354" y="360"/>
                    <a:pt x="354" y="359"/>
                    <a:pt x="354" y="359"/>
                  </a:cubicBezTo>
                  <a:cubicBezTo>
                    <a:pt x="354" y="358"/>
                    <a:pt x="354" y="358"/>
                    <a:pt x="353" y="357"/>
                  </a:cubicBezTo>
                  <a:cubicBezTo>
                    <a:pt x="353" y="356"/>
                    <a:pt x="353" y="356"/>
                    <a:pt x="353" y="356"/>
                  </a:cubicBezTo>
                  <a:cubicBezTo>
                    <a:pt x="353" y="355"/>
                    <a:pt x="352" y="355"/>
                    <a:pt x="352" y="354"/>
                  </a:cubicBezTo>
                  <a:cubicBezTo>
                    <a:pt x="307" y="306"/>
                    <a:pt x="261" y="258"/>
                    <a:pt x="214" y="2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CA806E3-C7B1-9D4B-BDEB-696F56C54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4914901"/>
              <a:ext cx="390525" cy="319088"/>
            </a:xfrm>
            <a:custGeom>
              <a:avLst/>
              <a:gdLst>
                <a:gd name="T0" fmla="*/ 210 w 217"/>
                <a:gd name="T1" fmla="*/ 0 h 176"/>
                <a:gd name="T2" fmla="*/ 8 w 217"/>
                <a:gd name="T3" fmla="*/ 11 h 176"/>
                <a:gd name="T4" fmla="*/ 6 w 217"/>
                <a:gd name="T5" fmla="*/ 11 h 176"/>
                <a:gd name="T6" fmla="*/ 4 w 217"/>
                <a:gd name="T7" fmla="*/ 12 h 176"/>
                <a:gd name="T8" fmla="*/ 2 w 217"/>
                <a:gd name="T9" fmla="*/ 14 h 176"/>
                <a:gd name="T10" fmla="*/ 1 w 217"/>
                <a:gd name="T11" fmla="*/ 16 h 176"/>
                <a:gd name="T12" fmla="*/ 0 w 217"/>
                <a:gd name="T13" fmla="*/ 18 h 176"/>
                <a:gd name="T14" fmla="*/ 0 w 217"/>
                <a:gd name="T15" fmla="*/ 20 h 176"/>
                <a:gd name="T16" fmla="*/ 1 w 217"/>
                <a:gd name="T17" fmla="*/ 22 h 176"/>
                <a:gd name="T18" fmla="*/ 3 w 217"/>
                <a:gd name="T19" fmla="*/ 25 h 176"/>
                <a:gd name="T20" fmla="*/ 145 w 217"/>
                <a:gd name="T21" fmla="*/ 173 h 176"/>
                <a:gd name="T22" fmla="*/ 146 w 217"/>
                <a:gd name="T23" fmla="*/ 174 h 176"/>
                <a:gd name="T24" fmla="*/ 147 w 217"/>
                <a:gd name="T25" fmla="*/ 175 h 176"/>
                <a:gd name="T26" fmla="*/ 149 w 217"/>
                <a:gd name="T27" fmla="*/ 175 h 176"/>
                <a:gd name="T28" fmla="*/ 150 w 217"/>
                <a:gd name="T29" fmla="*/ 176 h 176"/>
                <a:gd name="T30" fmla="*/ 151 w 217"/>
                <a:gd name="T31" fmla="*/ 175 h 176"/>
                <a:gd name="T32" fmla="*/ 153 w 217"/>
                <a:gd name="T33" fmla="*/ 175 h 176"/>
                <a:gd name="T34" fmla="*/ 155 w 217"/>
                <a:gd name="T35" fmla="*/ 174 h 176"/>
                <a:gd name="T36" fmla="*/ 156 w 217"/>
                <a:gd name="T37" fmla="*/ 173 h 176"/>
                <a:gd name="T38" fmla="*/ 163 w 217"/>
                <a:gd name="T39" fmla="*/ 165 h 176"/>
                <a:gd name="T40" fmla="*/ 170 w 217"/>
                <a:gd name="T41" fmla="*/ 156 h 176"/>
                <a:gd name="T42" fmla="*/ 176 w 217"/>
                <a:gd name="T43" fmla="*/ 146 h 176"/>
                <a:gd name="T44" fmla="*/ 182 w 217"/>
                <a:gd name="T45" fmla="*/ 137 h 176"/>
                <a:gd name="T46" fmla="*/ 187 w 217"/>
                <a:gd name="T47" fmla="*/ 127 h 176"/>
                <a:gd name="T48" fmla="*/ 193 w 217"/>
                <a:gd name="T49" fmla="*/ 118 h 176"/>
                <a:gd name="T50" fmla="*/ 197 w 217"/>
                <a:gd name="T51" fmla="*/ 108 h 176"/>
                <a:gd name="T52" fmla="*/ 201 w 217"/>
                <a:gd name="T53" fmla="*/ 97 h 176"/>
                <a:gd name="T54" fmla="*/ 205 w 217"/>
                <a:gd name="T55" fmla="*/ 87 h 176"/>
                <a:gd name="T56" fmla="*/ 208 w 217"/>
                <a:gd name="T57" fmla="*/ 76 h 176"/>
                <a:gd name="T58" fmla="*/ 211 w 217"/>
                <a:gd name="T59" fmla="*/ 65 h 176"/>
                <a:gd name="T60" fmla="*/ 213 w 217"/>
                <a:gd name="T61" fmla="*/ 53 h 176"/>
                <a:gd name="T62" fmla="*/ 214 w 217"/>
                <a:gd name="T63" fmla="*/ 42 h 176"/>
                <a:gd name="T64" fmla="*/ 216 w 217"/>
                <a:gd name="T65" fmla="*/ 31 h 176"/>
                <a:gd name="T66" fmla="*/ 217 w 217"/>
                <a:gd name="T67" fmla="*/ 19 h 176"/>
                <a:gd name="T68" fmla="*/ 217 w 217"/>
                <a:gd name="T69" fmla="*/ 8 h 176"/>
                <a:gd name="T70" fmla="*/ 217 w 217"/>
                <a:gd name="T71" fmla="*/ 6 h 176"/>
                <a:gd name="T72" fmla="*/ 216 w 217"/>
                <a:gd name="T73" fmla="*/ 4 h 176"/>
                <a:gd name="T74" fmla="*/ 216 w 217"/>
                <a:gd name="T75" fmla="*/ 3 h 176"/>
                <a:gd name="T76" fmla="*/ 214 w 217"/>
                <a:gd name="T77" fmla="*/ 2 h 176"/>
                <a:gd name="T78" fmla="*/ 213 w 217"/>
                <a:gd name="T79" fmla="*/ 1 h 176"/>
                <a:gd name="T80" fmla="*/ 212 w 217"/>
                <a:gd name="T81" fmla="*/ 0 h 176"/>
                <a:gd name="T82" fmla="*/ 211 w 217"/>
                <a:gd name="T83" fmla="*/ 0 h 176"/>
                <a:gd name="T84" fmla="*/ 210 w 217"/>
                <a:gd name="T8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176">
                  <a:moveTo>
                    <a:pt x="210" y="0"/>
                  </a:moveTo>
                  <a:cubicBezTo>
                    <a:pt x="142" y="3"/>
                    <a:pt x="75" y="7"/>
                    <a:pt x="8" y="11"/>
                  </a:cubicBezTo>
                  <a:cubicBezTo>
                    <a:pt x="7" y="11"/>
                    <a:pt x="7" y="11"/>
                    <a:pt x="6" y="11"/>
                  </a:cubicBezTo>
                  <a:cubicBezTo>
                    <a:pt x="5" y="11"/>
                    <a:pt x="5" y="11"/>
                    <a:pt x="4" y="12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5"/>
                    <a:pt x="1" y="15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3"/>
                    <a:pt x="2" y="24"/>
                    <a:pt x="3" y="25"/>
                  </a:cubicBezTo>
                  <a:cubicBezTo>
                    <a:pt x="51" y="74"/>
                    <a:pt x="98" y="123"/>
                    <a:pt x="145" y="173"/>
                  </a:cubicBezTo>
                  <a:cubicBezTo>
                    <a:pt x="145" y="174"/>
                    <a:pt x="145" y="174"/>
                    <a:pt x="146" y="174"/>
                  </a:cubicBezTo>
                  <a:cubicBezTo>
                    <a:pt x="146" y="174"/>
                    <a:pt x="147" y="175"/>
                    <a:pt x="147" y="175"/>
                  </a:cubicBezTo>
                  <a:cubicBezTo>
                    <a:pt x="148" y="175"/>
                    <a:pt x="148" y="175"/>
                    <a:pt x="149" y="175"/>
                  </a:cubicBezTo>
                  <a:cubicBezTo>
                    <a:pt x="150" y="175"/>
                    <a:pt x="150" y="175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2" y="175"/>
                    <a:pt x="152" y="175"/>
                    <a:pt x="153" y="175"/>
                  </a:cubicBezTo>
                  <a:cubicBezTo>
                    <a:pt x="154" y="175"/>
                    <a:pt x="154" y="174"/>
                    <a:pt x="155" y="174"/>
                  </a:cubicBezTo>
                  <a:cubicBezTo>
                    <a:pt x="155" y="174"/>
                    <a:pt x="156" y="173"/>
                    <a:pt x="156" y="173"/>
                  </a:cubicBezTo>
                  <a:cubicBezTo>
                    <a:pt x="159" y="170"/>
                    <a:pt x="160" y="168"/>
                    <a:pt x="163" y="165"/>
                  </a:cubicBezTo>
                  <a:cubicBezTo>
                    <a:pt x="166" y="161"/>
                    <a:pt x="167" y="159"/>
                    <a:pt x="170" y="156"/>
                  </a:cubicBezTo>
                  <a:cubicBezTo>
                    <a:pt x="172" y="152"/>
                    <a:pt x="173" y="150"/>
                    <a:pt x="176" y="146"/>
                  </a:cubicBezTo>
                  <a:cubicBezTo>
                    <a:pt x="178" y="143"/>
                    <a:pt x="179" y="141"/>
                    <a:pt x="182" y="137"/>
                  </a:cubicBezTo>
                  <a:cubicBezTo>
                    <a:pt x="184" y="133"/>
                    <a:pt x="185" y="131"/>
                    <a:pt x="187" y="127"/>
                  </a:cubicBezTo>
                  <a:cubicBezTo>
                    <a:pt x="190" y="124"/>
                    <a:pt x="191" y="122"/>
                    <a:pt x="193" y="118"/>
                  </a:cubicBezTo>
                  <a:cubicBezTo>
                    <a:pt x="194" y="114"/>
                    <a:pt x="195" y="112"/>
                    <a:pt x="197" y="108"/>
                  </a:cubicBezTo>
                  <a:cubicBezTo>
                    <a:pt x="199" y="104"/>
                    <a:pt x="200" y="102"/>
                    <a:pt x="201" y="97"/>
                  </a:cubicBezTo>
                  <a:cubicBezTo>
                    <a:pt x="203" y="93"/>
                    <a:pt x="204" y="91"/>
                    <a:pt x="205" y="87"/>
                  </a:cubicBezTo>
                  <a:cubicBezTo>
                    <a:pt x="206" y="82"/>
                    <a:pt x="207" y="80"/>
                    <a:pt x="208" y="76"/>
                  </a:cubicBezTo>
                  <a:cubicBezTo>
                    <a:pt x="209" y="71"/>
                    <a:pt x="210" y="69"/>
                    <a:pt x="211" y="65"/>
                  </a:cubicBezTo>
                  <a:cubicBezTo>
                    <a:pt x="211" y="60"/>
                    <a:pt x="212" y="58"/>
                    <a:pt x="213" y="53"/>
                  </a:cubicBezTo>
                  <a:cubicBezTo>
                    <a:pt x="213" y="49"/>
                    <a:pt x="214" y="47"/>
                    <a:pt x="214" y="42"/>
                  </a:cubicBezTo>
                  <a:cubicBezTo>
                    <a:pt x="215" y="38"/>
                    <a:pt x="215" y="35"/>
                    <a:pt x="216" y="31"/>
                  </a:cubicBezTo>
                  <a:cubicBezTo>
                    <a:pt x="217" y="26"/>
                    <a:pt x="217" y="24"/>
                    <a:pt x="217" y="19"/>
                  </a:cubicBezTo>
                  <a:cubicBezTo>
                    <a:pt x="217" y="15"/>
                    <a:pt x="217" y="12"/>
                    <a:pt x="217" y="8"/>
                  </a:cubicBezTo>
                  <a:cubicBezTo>
                    <a:pt x="217" y="7"/>
                    <a:pt x="217" y="7"/>
                    <a:pt x="217" y="6"/>
                  </a:cubicBezTo>
                  <a:cubicBezTo>
                    <a:pt x="217" y="5"/>
                    <a:pt x="217" y="5"/>
                    <a:pt x="216" y="4"/>
                  </a:cubicBezTo>
                  <a:cubicBezTo>
                    <a:pt x="216" y="4"/>
                    <a:pt x="216" y="3"/>
                    <a:pt x="216" y="3"/>
                  </a:cubicBezTo>
                  <a:cubicBezTo>
                    <a:pt x="215" y="2"/>
                    <a:pt x="215" y="2"/>
                    <a:pt x="214" y="2"/>
                  </a:cubicBezTo>
                  <a:cubicBezTo>
                    <a:pt x="214" y="1"/>
                    <a:pt x="214" y="1"/>
                    <a:pt x="213" y="1"/>
                  </a:cubicBezTo>
                  <a:cubicBezTo>
                    <a:pt x="213" y="0"/>
                    <a:pt x="213" y="0"/>
                    <a:pt x="212" y="0"/>
                  </a:cubicBezTo>
                  <a:cubicBezTo>
                    <a:pt x="212" y="0"/>
                    <a:pt x="211" y="0"/>
                    <a:pt x="211" y="0"/>
                  </a:cubicBezTo>
                  <a:cubicBezTo>
                    <a:pt x="210" y="0"/>
                    <a:pt x="210" y="0"/>
                    <a:pt x="210" y="0"/>
                  </a:cubicBezTo>
                </a:path>
              </a:pathLst>
            </a:custGeom>
            <a:solidFill>
              <a:srgbClr val="ACE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E7CB10CF-1287-E745-907A-346D8383C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5064126"/>
              <a:ext cx="519112" cy="79375"/>
            </a:xfrm>
            <a:custGeom>
              <a:avLst/>
              <a:gdLst>
                <a:gd name="T0" fmla="*/ 287 w 287"/>
                <a:gd name="T1" fmla="*/ 35 h 44"/>
                <a:gd name="T2" fmla="*/ 0 w 287"/>
                <a:gd name="T3" fmla="*/ 44 h 44"/>
                <a:gd name="T4" fmla="*/ 0 w 287"/>
                <a:gd name="T5" fmla="*/ 11 h 44"/>
                <a:gd name="T6" fmla="*/ 287 w 287"/>
                <a:gd name="T7" fmla="*/ 0 h 44"/>
                <a:gd name="T8" fmla="*/ 287 w 287"/>
                <a:gd name="T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44">
                  <a:moveTo>
                    <a:pt x="287" y="35"/>
                  </a:moveTo>
                  <a:cubicBezTo>
                    <a:pt x="191" y="38"/>
                    <a:pt x="95" y="41"/>
                    <a:pt x="0" y="44"/>
                  </a:cubicBezTo>
                  <a:cubicBezTo>
                    <a:pt x="0" y="31"/>
                    <a:pt x="0" y="25"/>
                    <a:pt x="0" y="11"/>
                  </a:cubicBezTo>
                  <a:cubicBezTo>
                    <a:pt x="95" y="7"/>
                    <a:pt x="191" y="4"/>
                    <a:pt x="287" y="0"/>
                  </a:cubicBezTo>
                  <a:cubicBezTo>
                    <a:pt x="287" y="14"/>
                    <a:pt x="287" y="21"/>
                    <a:pt x="287" y="35"/>
                  </a:cubicBezTo>
                  <a:close/>
                </a:path>
              </a:pathLst>
            </a:custGeom>
            <a:solidFill>
              <a:srgbClr val="F27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6DA1472-0439-8046-B1CC-2373F090D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5157788"/>
              <a:ext cx="254000" cy="66675"/>
            </a:xfrm>
            <a:custGeom>
              <a:avLst/>
              <a:gdLst>
                <a:gd name="T0" fmla="*/ 140 w 140"/>
                <a:gd name="T1" fmla="*/ 35 h 37"/>
                <a:gd name="T2" fmla="*/ 0 w 140"/>
                <a:gd name="T3" fmla="*/ 37 h 37"/>
                <a:gd name="T4" fmla="*/ 0 w 140"/>
                <a:gd name="T5" fmla="*/ 4 h 37"/>
                <a:gd name="T6" fmla="*/ 140 w 140"/>
                <a:gd name="T7" fmla="*/ 0 h 37"/>
                <a:gd name="T8" fmla="*/ 140 w 14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7">
                  <a:moveTo>
                    <a:pt x="140" y="35"/>
                  </a:moveTo>
                  <a:cubicBezTo>
                    <a:pt x="93" y="35"/>
                    <a:pt x="47" y="36"/>
                    <a:pt x="0" y="37"/>
                  </a:cubicBezTo>
                  <a:cubicBezTo>
                    <a:pt x="0" y="24"/>
                    <a:pt x="0" y="17"/>
                    <a:pt x="0" y="4"/>
                  </a:cubicBezTo>
                  <a:cubicBezTo>
                    <a:pt x="47" y="3"/>
                    <a:pt x="93" y="2"/>
                    <a:pt x="140" y="0"/>
                  </a:cubicBezTo>
                  <a:cubicBezTo>
                    <a:pt x="140" y="14"/>
                    <a:pt x="140" y="21"/>
                    <a:pt x="140" y="35"/>
                  </a:cubicBezTo>
                  <a:close/>
                </a:path>
              </a:pathLst>
            </a:custGeom>
            <a:solidFill>
              <a:srgbClr val="DBB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3">
              <a:extLst>
                <a:ext uri="{FF2B5EF4-FFF2-40B4-BE49-F238E27FC236}">
                  <a16:creationId xmlns:a16="http://schemas.microsoft.com/office/drawing/2014/main" id="{38D24532-8D78-C746-B661-7B50762A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5240338"/>
              <a:ext cx="354012" cy="65088"/>
            </a:xfrm>
            <a:custGeom>
              <a:avLst/>
              <a:gdLst>
                <a:gd name="T0" fmla="*/ 196 w 196"/>
                <a:gd name="T1" fmla="*/ 35 h 36"/>
                <a:gd name="T2" fmla="*/ 0 w 196"/>
                <a:gd name="T3" fmla="*/ 36 h 36"/>
                <a:gd name="T4" fmla="*/ 0 w 196"/>
                <a:gd name="T5" fmla="*/ 3 h 36"/>
                <a:gd name="T6" fmla="*/ 196 w 196"/>
                <a:gd name="T7" fmla="*/ 0 h 36"/>
                <a:gd name="T8" fmla="*/ 196 w 196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36">
                  <a:moveTo>
                    <a:pt x="196" y="35"/>
                  </a:moveTo>
                  <a:cubicBezTo>
                    <a:pt x="130" y="35"/>
                    <a:pt x="65" y="36"/>
                    <a:pt x="0" y="36"/>
                  </a:cubicBezTo>
                  <a:cubicBezTo>
                    <a:pt x="0" y="23"/>
                    <a:pt x="0" y="16"/>
                    <a:pt x="0" y="3"/>
                  </a:cubicBezTo>
                  <a:cubicBezTo>
                    <a:pt x="65" y="2"/>
                    <a:pt x="130" y="1"/>
                    <a:pt x="196" y="0"/>
                  </a:cubicBezTo>
                  <a:cubicBezTo>
                    <a:pt x="196" y="14"/>
                    <a:pt x="196" y="21"/>
                    <a:pt x="196" y="35"/>
                  </a:cubicBezTo>
                  <a:close/>
                </a:path>
              </a:pathLst>
            </a:custGeom>
            <a:solidFill>
              <a:srgbClr val="D8E9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ABA67C45-68FD-2147-A1EE-E905A6463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5327651"/>
              <a:ext cx="655637" cy="65088"/>
            </a:xfrm>
            <a:custGeom>
              <a:avLst/>
              <a:gdLst>
                <a:gd name="T0" fmla="*/ 363 w 363"/>
                <a:gd name="T1" fmla="*/ 36 h 36"/>
                <a:gd name="T2" fmla="*/ 0 w 363"/>
                <a:gd name="T3" fmla="*/ 33 h 36"/>
                <a:gd name="T4" fmla="*/ 0 w 363"/>
                <a:gd name="T5" fmla="*/ 0 h 36"/>
                <a:gd name="T6" fmla="*/ 363 w 363"/>
                <a:gd name="T7" fmla="*/ 0 h 36"/>
                <a:gd name="T8" fmla="*/ 363 w 363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36">
                  <a:moveTo>
                    <a:pt x="363" y="36"/>
                  </a:moveTo>
                  <a:cubicBezTo>
                    <a:pt x="242" y="35"/>
                    <a:pt x="121" y="34"/>
                    <a:pt x="0" y="33"/>
                  </a:cubicBezTo>
                  <a:cubicBezTo>
                    <a:pt x="0" y="19"/>
                    <a:pt x="0" y="13"/>
                    <a:pt x="0" y="0"/>
                  </a:cubicBezTo>
                  <a:cubicBezTo>
                    <a:pt x="121" y="0"/>
                    <a:pt x="242" y="0"/>
                    <a:pt x="363" y="0"/>
                  </a:cubicBezTo>
                  <a:cubicBezTo>
                    <a:pt x="363" y="14"/>
                    <a:pt x="363" y="22"/>
                    <a:pt x="363" y="36"/>
                  </a:cubicBezTo>
                  <a:close/>
                </a:path>
              </a:pathLst>
            </a:custGeom>
            <a:solidFill>
              <a:srgbClr val="347E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263054B2-3113-7240-9C46-E297C752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5407026"/>
              <a:ext cx="127000" cy="63500"/>
            </a:xfrm>
            <a:custGeom>
              <a:avLst/>
              <a:gdLst>
                <a:gd name="T0" fmla="*/ 70 w 70"/>
                <a:gd name="T1" fmla="*/ 35 h 35"/>
                <a:gd name="T2" fmla="*/ 0 w 70"/>
                <a:gd name="T3" fmla="*/ 33 h 35"/>
                <a:gd name="T4" fmla="*/ 0 w 70"/>
                <a:gd name="T5" fmla="*/ 0 h 35"/>
                <a:gd name="T6" fmla="*/ 70 w 70"/>
                <a:gd name="T7" fmla="*/ 1 h 35"/>
                <a:gd name="T8" fmla="*/ 70 w 7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5">
                  <a:moveTo>
                    <a:pt x="70" y="35"/>
                  </a:moveTo>
                  <a:cubicBezTo>
                    <a:pt x="42" y="34"/>
                    <a:pt x="28" y="34"/>
                    <a:pt x="0" y="33"/>
                  </a:cubicBezTo>
                  <a:cubicBezTo>
                    <a:pt x="0" y="20"/>
                    <a:pt x="0" y="13"/>
                    <a:pt x="0" y="0"/>
                  </a:cubicBezTo>
                  <a:cubicBezTo>
                    <a:pt x="28" y="1"/>
                    <a:pt x="42" y="1"/>
                    <a:pt x="70" y="1"/>
                  </a:cubicBezTo>
                  <a:cubicBezTo>
                    <a:pt x="70" y="15"/>
                    <a:pt x="70" y="21"/>
                    <a:pt x="70" y="35"/>
                  </a:cubicBezTo>
                  <a:close/>
                </a:path>
              </a:pathLst>
            </a:custGeom>
            <a:solidFill>
              <a:srgbClr val="F8A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6FF5EAA7-2B10-CC49-8A01-6485D79A8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4646613"/>
              <a:ext cx="193675" cy="301625"/>
            </a:xfrm>
            <a:custGeom>
              <a:avLst/>
              <a:gdLst>
                <a:gd name="T0" fmla="*/ 107 w 107"/>
                <a:gd name="T1" fmla="*/ 160 h 167"/>
                <a:gd name="T2" fmla="*/ 0 w 107"/>
                <a:gd name="T3" fmla="*/ 167 h 167"/>
                <a:gd name="T4" fmla="*/ 51 w 107"/>
                <a:gd name="T5" fmla="*/ 0 h 167"/>
                <a:gd name="T6" fmla="*/ 107 w 107"/>
                <a:gd name="T7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167">
                  <a:moveTo>
                    <a:pt x="107" y="160"/>
                  </a:moveTo>
                  <a:cubicBezTo>
                    <a:pt x="64" y="163"/>
                    <a:pt x="42" y="164"/>
                    <a:pt x="0" y="167"/>
                  </a:cubicBezTo>
                  <a:cubicBezTo>
                    <a:pt x="17" y="111"/>
                    <a:pt x="34" y="55"/>
                    <a:pt x="51" y="0"/>
                  </a:cubicBezTo>
                  <a:cubicBezTo>
                    <a:pt x="70" y="53"/>
                    <a:pt x="88" y="106"/>
                    <a:pt x="107" y="160"/>
                  </a:cubicBezTo>
                  <a:close/>
                </a:path>
              </a:pathLst>
            </a:custGeom>
            <a:solidFill>
              <a:srgbClr val="F8A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1634C0A1-89FB-0B44-9639-A7B953814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13" y="4484688"/>
              <a:ext cx="193675" cy="455613"/>
            </a:xfrm>
            <a:custGeom>
              <a:avLst/>
              <a:gdLst>
                <a:gd name="T0" fmla="*/ 107 w 107"/>
                <a:gd name="T1" fmla="*/ 245 h 252"/>
                <a:gd name="T2" fmla="*/ 0 w 107"/>
                <a:gd name="T3" fmla="*/ 252 h 252"/>
                <a:gd name="T4" fmla="*/ 51 w 107"/>
                <a:gd name="T5" fmla="*/ 0 h 252"/>
                <a:gd name="T6" fmla="*/ 107 w 107"/>
                <a:gd name="T7" fmla="*/ 24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52">
                  <a:moveTo>
                    <a:pt x="107" y="245"/>
                  </a:moveTo>
                  <a:cubicBezTo>
                    <a:pt x="64" y="248"/>
                    <a:pt x="43" y="249"/>
                    <a:pt x="0" y="252"/>
                  </a:cubicBezTo>
                  <a:cubicBezTo>
                    <a:pt x="17" y="168"/>
                    <a:pt x="34" y="84"/>
                    <a:pt x="51" y="0"/>
                  </a:cubicBezTo>
                  <a:cubicBezTo>
                    <a:pt x="70" y="81"/>
                    <a:pt x="89" y="163"/>
                    <a:pt x="107" y="245"/>
                  </a:cubicBezTo>
                  <a:close/>
                </a:path>
              </a:pathLst>
            </a:custGeom>
            <a:solidFill>
              <a:srgbClr val="D8E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0A50BE66-2E93-7C43-9D4F-0C91AE44B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4545013"/>
              <a:ext cx="158750" cy="384175"/>
            </a:xfrm>
            <a:custGeom>
              <a:avLst/>
              <a:gdLst>
                <a:gd name="T0" fmla="*/ 88 w 88"/>
                <a:gd name="T1" fmla="*/ 207 h 213"/>
                <a:gd name="T2" fmla="*/ 0 w 88"/>
                <a:gd name="T3" fmla="*/ 213 h 213"/>
                <a:gd name="T4" fmla="*/ 42 w 88"/>
                <a:gd name="T5" fmla="*/ 0 h 213"/>
                <a:gd name="T6" fmla="*/ 88 w 88"/>
                <a:gd name="T7" fmla="*/ 2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13">
                  <a:moveTo>
                    <a:pt x="88" y="207"/>
                  </a:moveTo>
                  <a:cubicBezTo>
                    <a:pt x="53" y="209"/>
                    <a:pt x="36" y="211"/>
                    <a:pt x="0" y="213"/>
                  </a:cubicBezTo>
                  <a:cubicBezTo>
                    <a:pt x="14" y="142"/>
                    <a:pt x="28" y="71"/>
                    <a:pt x="42" y="0"/>
                  </a:cubicBezTo>
                  <a:cubicBezTo>
                    <a:pt x="58" y="69"/>
                    <a:pt x="73" y="138"/>
                    <a:pt x="88" y="207"/>
                  </a:cubicBezTo>
                  <a:close/>
                </a:path>
              </a:pathLst>
            </a:custGeom>
            <a:solidFill>
              <a:srgbClr val="FDC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A9755474-A1D2-9F46-A47A-215AF3BC8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563" y="4702176"/>
              <a:ext cx="95250" cy="231775"/>
            </a:xfrm>
            <a:custGeom>
              <a:avLst/>
              <a:gdLst>
                <a:gd name="T0" fmla="*/ 53 w 53"/>
                <a:gd name="T1" fmla="*/ 124 h 128"/>
                <a:gd name="T2" fmla="*/ 0 w 53"/>
                <a:gd name="T3" fmla="*/ 128 h 128"/>
                <a:gd name="T4" fmla="*/ 25 w 53"/>
                <a:gd name="T5" fmla="*/ 0 h 128"/>
                <a:gd name="T6" fmla="*/ 53 w 53"/>
                <a:gd name="T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28">
                  <a:moveTo>
                    <a:pt x="53" y="124"/>
                  </a:moveTo>
                  <a:cubicBezTo>
                    <a:pt x="32" y="126"/>
                    <a:pt x="21" y="126"/>
                    <a:pt x="0" y="128"/>
                  </a:cubicBezTo>
                  <a:cubicBezTo>
                    <a:pt x="8" y="85"/>
                    <a:pt x="17" y="43"/>
                    <a:pt x="25" y="0"/>
                  </a:cubicBezTo>
                  <a:cubicBezTo>
                    <a:pt x="35" y="42"/>
                    <a:pt x="44" y="83"/>
                    <a:pt x="53" y="124"/>
                  </a:cubicBezTo>
                  <a:close/>
                </a:path>
              </a:pathLst>
            </a:custGeom>
            <a:solidFill>
              <a:srgbClr val="F16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568B20F3-841C-BA4B-9A4D-789CED3A9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950" y="5656263"/>
              <a:ext cx="1603375" cy="79375"/>
            </a:xfrm>
            <a:custGeom>
              <a:avLst/>
              <a:gdLst>
                <a:gd name="T0" fmla="*/ 0 w 888"/>
                <a:gd name="T1" fmla="*/ 0 h 44"/>
                <a:gd name="T2" fmla="*/ 0 w 888"/>
                <a:gd name="T3" fmla="*/ 0 h 44"/>
                <a:gd name="T4" fmla="*/ 888 w 888"/>
                <a:gd name="T5" fmla="*/ 44 h 44"/>
                <a:gd name="T6" fmla="*/ 0 w 888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8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6" y="15"/>
                    <a:pt x="592" y="30"/>
                    <a:pt x="888" y="44"/>
                  </a:cubicBezTo>
                  <a:cubicBezTo>
                    <a:pt x="592" y="30"/>
                    <a:pt x="296" y="15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036CB3B-FC14-EC42-A01C-459B39BD8A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6950" y="4049713"/>
              <a:ext cx="1603375" cy="1685925"/>
            </a:xfrm>
            <a:custGeom>
              <a:avLst/>
              <a:gdLst>
                <a:gd name="T0" fmla="*/ 491 w 888"/>
                <a:gd name="T1" fmla="*/ 652 h 933"/>
                <a:gd name="T2" fmla="*/ 346 w 888"/>
                <a:gd name="T3" fmla="*/ 499 h 933"/>
                <a:gd name="T4" fmla="*/ 348 w 888"/>
                <a:gd name="T5" fmla="*/ 493 h 933"/>
                <a:gd name="T6" fmla="*/ 354 w 888"/>
                <a:gd name="T7" fmla="*/ 490 h 933"/>
                <a:gd name="T8" fmla="*/ 558 w 888"/>
                <a:gd name="T9" fmla="*/ 479 h 933"/>
                <a:gd name="T10" fmla="*/ 562 w 888"/>
                <a:gd name="T11" fmla="*/ 482 h 933"/>
                <a:gd name="T12" fmla="*/ 563 w 888"/>
                <a:gd name="T13" fmla="*/ 487 h 933"/>
                <a:gd name="T14" fmla="*/ 560 w 888"/>
                <a:gd name="T15" fmla="*/ 521 h 933"/>
                <a:gd name="T16" fmla="*/ 554 w 888"/>
                <a:gd name="T17" fmla="*/ 555 h 933"/>
                <a:gd name="T18" fmla="*/ 543 w 888"/>
                <a:gd name="T19" fmla="*/ 587 h 933"/>
                <a:gd name="T20" fmla="*/ 528 w 888"/>
                <a:gd name="T21" fmla="*/ 616 h 933"/>
                <a:gd name="T22" fmla="*/ 509 w 888"/>
                <a:gd name="T23" fmla="*/ 644 h 933"/>
                <a:gd name="T24" fmla="*/ 499 w 888"/>
                <a:gd name="T25" fmla="*/ 654 h 933"/>
                <a:gd name="T26" fmla="*/ 495 w 888"/>
                <a:gd name="T27" fmla="*/ 654 h 933"/>
                <a:gd name="T28" fmla="*/ 888 w 888"/>
                <a:gd name="T29" fmla="*/ 0 h 933"/>
                <a:gd name="T30" fmla="*/ 406 w 888"/>
                <a:gd name="T31" fmla="*/ 252 h 933"/>
                <a:gd name="T32" fmla="*/ 435 w 888"/>
                <a:gd name="T33" fmla="*/ 259 h 933"/>
                <a:gd name="T34" fmla="*/ 462 w 888"/>
                <a:gd name="T35" fmla="*/ 271 h 933"/>
                <a:gd name="T36" fmla="*/ 487 w 888"/>
                <a:gd name="T37" fmla="*/ 287 h 933"/>
                <a:gd name="T38" fmla="*/ 509 w 888"/>
                <a:gd name="T39" fmla="*/ 306 h 933"/>
                <a:gd name="T40" fmla="*/ 527 w 888"/>
                <a:gd name="T41" fmla="*/ 331 h 933"/>
                <a:gd name="T42" fmla="*/ 542 w 888"/>
                <a:gd name="T43" fmla="*/ 357 h 933"/>
                <a:gd name="T44" fmla="*/ 554 w 888"/>
                <a:gd name="T45" fmla="*/ 387 h 933"/>
                <a:gd name="T46" fmla="*/ 560 w 888"/>
                <a:gd name="T47" fmla="*/ 419 h 933"/>
                <a:gd name="T48" fmla="*/ 563 w 888"/>
                <a:gd name="T49" fmla="*/ 454 h 933"/>
                <a:gd name="T50" fmla="*/ 562 w 888"/>
                <a:gd name="T51" fmla="*/ 458 h 933"/>
                <a:gd name="T52" fmla="*/ 558 w 888"/>
                <a:gd name="T53" fmla="*/ 462 h 933"/>
                <a:gd name="T54" fmla="*/ 354 w 888"/>
                <a:gd name="T55" fmla="*/ 474 h 933"/>
                <a:gd name="T56" fmla="*/ 350 w 888"/>
                <a:gd name="T57" fmla="*/ 473 h 933"/>
                <a:gd name="T58" fmla="*/ 347 w 888"/>
                <a:gd name="T59" fmla="*/ 469 h 933"/>
                <a:gd name="T60" fmla="*/ 346 w 888"/>
                <a:gd name="T61" fmla="*/ 352 h 933"/>
                <a:gd name="T62" fmla="*/ 454 w 888"/>
                <a:gd name="T63" fmla="*/ 656 h 933"/>
                <a:gd name="T64" fmla="*/ 456 w 888"/>
                <a:gd name="T65" fmla="*/ 661 h 933"/>
                <a:gd name="T66" fmla="*/ 455 w 888"/>
                <a:gd name="T67" fmla="*/ 665 h 933"/>
                <a:gd name="T68" fmla="*/ 447 w 888"/>
                <a:gd name="T69" fmla="*/ 676 h 933"/>
                <a:gd name="T70" fmla="*/ 423 w 888"/>
                <a:gd name="T71" fmla="*/ 696 h 933"/>
                <a:gd name="T72" fmla="*/ 396 w 888"/>
                <a:gd name="T73" fmla="*/ 712 h 933"/>
                <a:gd name="T74" fmla="*/ 368 w 888"/>
                <a:gd name="T75" fmla="*/ 723 h 933"/>
                <a:gd name="T76" fmla="*/ 339 w 888"/>
                <a:gd name="T77" fmla="*/ 731 h 933"/>
                <a:gd name="T78" fmla="*/ 308 w 888"/>
                <a:gd name="T79" fmla="*/ 733 h 933"/>
                <a:gd name="T80" fmla="*/ 277 w 888"/>
                <a:gd name="T81" fmla="*/ 730 h 933"/>
                <a:gd name="T82" fmla="*/ 247 w 888"/>
                <a:gd name="T83" fmla="*/ 723 h 933"/>
                <a:gd name="T84" fmla="*/ 219 w 888"/>
                <a:gd name="T85" fmla="*/ 711 h 933"/>
                <a:gd name="T86" fmla="*/ 193 w 888"/>
                <a:gd name="T87" fmla="*/ 696 h 933"/>
                <a:gd name="T88" fmla="*/ 170 w 888"/>
                <a:gd name="T89" fmla="*/ 677 h 933"/>
                <a:gd name="T90" fmla="*/ 154 w 888"/>
                <a:gd name="T91" fmla="*/ 661 h 933"/>
                <a:gd name="T92" fmla="*/ 888 w 888"/>
                <a:gd name="T93" fmla="*/ 93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8" h="933">
                  <a:moveTo>
                    <a:pt x="493" y="654"/>
                  </a:moveTo>
                  <a:cubicBezTo>
                    <a:pt x="493" y="654"/>
                    <a:pt x="492" y="653"/>
                    <a:pt x="492" y="653"/>
                  </a:cubicBezTo>
                  <a:cubicBezTo>
                    <a:pt x="491" y="653"/>
                    <a:pt x="491" y="653"/>
                    <a:pt x="491" y="652"/>
                  </a:cubicBezTo>
                  <a:cubicBezTo>
                    <a:pt x="444" y="602"/>
                    <a:pt x="397" y="553"/>
                    <a:pt x="349" y="504"/>
                  </a:cubicBezTo>
                  <a:cubicBezTo>
                    <a:pt x="348" y="503"/>
                    <a:pt x="348" y="502"/>
                    <a:pt x="347" y="501"/>
                  </a:cubicBezTo>
                  <a:cubicBezTo>
                    <a:pt x="347" y="501"/>
                    <a:pt x="346" y="500"/>
                    <a:pt x="346" y="499"/>
                  </a:cubicBezTo>
                  <a:cubicBezTo>
                    <a:pt x="346" y="498"/>
                    <a:pt x="346" y="498"/>
                    <a:pt x="346" y="497"/>
                  </a:cubicBezTo>
                  <a:cubicBezTo>
                    <a:pt x="346" y="496"/>
                    <a:pt x="347" y="496"/>
                    <a:pt x="347" y="495"/>
                  </a:cubicBezTo>
                  <a:cubicBezTo>
                    <a:pt x="347" y="494"/>
                    <a:pt x="348" y="494"/>
                    <a:pt x="348" y="493"/>
                  </a:cubicBezTo>
                  <a:cubicBezTo>
                    <a:pt x="349" y="492"/>
                    <a:pt x="349" y="492"/>
                    <a:pt x="350" y="491"/>
                  </a:cubicBezTo>
                  <a:cubicBezTo>
                    <a:pt x="351" y="490"/>
                    <a:pt x="351" y="490"/>
                    <a:pt x="352" y="490"/>
                  </a:cubicBezTo>
                  <a:cubicBezTo>
                    <a:pt x="353" y="490"/>
                    <a:pt x="353" y="490"/>
                    <a:pt x="354" y="490"/>
                  </a:cubicBezTo>
                  <a:cubicBezTo>
                    <a:pt x="421" y="486"/>
                    <a:pt x="488" y="482"/>
                    <a:pt x="556" y="479"/>
                  </a:cubicBezTo>
                  <a:cubicBezTo>
                    <a:pt x="556" y="479"/>
                    <a:pt x="556" y="479"/>
                    <a:pt x="557" y="479"/>
                  </a:cubicBezTo>
                  <a:cubicBezTo>
                    <a:pt x="557" y="479"/>
                    <a:pt x="558" y="479"/>
                    <a:pt x="558" y="479"/>
                  </a:cubicBezTo>
                  <a:cubicBezTo>
                    <a:pt x="559" y="479"/>
                    <a:pt x="559" y="479"/>
                    <a:pt x="559" y="480"/>
                  </a:cubicBezTo>
                  <a:cubicBezTo>
                    <a:pt x="560" y="480"/>
                    <a:pt x="560" y="480"/>
                    <a:pt x="560" y="481"/>
                  </a:cubicBezTo>
                  <a:cubicBezTo>
                    <a:pt x="561" y="481"/>
                    <a:pt x="561" y="481"/>
                    <a:pt x="562" y="482"/>
                  </a:cubicBezTo>
                  <a:cubicBezTo>
                    <a:pt x="562" y="482"/>
                    <a:pt x="562" y="483"/>
                    <a:pt x="562" y="483"/>
                  </a:cubicBezTo>
                  <a:cubicBezTo>
                    <a:pt x="563" y="484"/>
                    <a:pt x="563" y="484"/>
                    <a:pt x="563" y="485"/>
                  </a:cubicBezTo>
                  <a:cubicBezTo>
                    <a:pt x="563" y="486"/>
                    <a:pt x="563" y="486"/>
                    <a:pt x="563" y="487"/>
                  </a:cubicBezTo>
                  <a:cubicBezTo>
                    <a:pt x="563" y="491"/>
                    <a:pt x="563" y="494"/>
                    <a:pt x="563" y="498"/>
                  </a:cubicBezTo>
                  <a:cubicBezTo>
                    <a:pt x="563" y="503"/>
                    <a:pt x="563" y="505"/>
                    <a:pt x="562" y="510"/>
                  </a:cubicBezTo>
                  <a:cubicBezTo>
                    <a:pt x="561" y="514"/>
                    <a:pt x="561" y="517"/>
                    <a:pt x="560" y="521"/>
                  </a:cubicBezTo>
                  <a:cubicBezTo>
                    <a:pt x="560" y="526"/>
                    <a:pt x="559" y="528"/>
                    <a:pt x="559" y="532"/>
                  </a:cubicBezTo>
                  <a:cubicBezTo>
                    <a:pt x="558" y="537"/>
                    <a:pt x="557" y="539"/>
                    <a:pt x="557" y="544"/>
                  </a:cubicBezTo>
                  <a:cubicBezTo>
                    <a:pt x="556" y="548"/>
                    <a:pt x="555" y="550"/>
                    <a:pt x="554" y="555"/>
                  </a:cubicBezTo>
                  <a:cubicBezTo>
                    <a:pt x="553" y="559"/>
                    <a:pt x="552" y="561"/>
                    <a:pt x="551" y="566"/>
                  </a:cubicBezTo>
                  <a:cubicBezTo>
                    <a:pt x="550" y="570"/>
                    <a:pt x="549" y="572"/>
                    <a:pt x="547" y="576"/>
                  </a:cubicBezTo>
                  <a:cubicBezTo>
                    <a:pt x="546" y="581"/>
                    <a:pt x="545" y="583"/>
                    <a:pt x="543" y="587"/>
                  </a:cubicBezTo>
                  <a:cubicBezTo>
                    <a:pt x="541" y="591"/>
                    <a:pt x="540" y="593"/>
                    <a:pt x="539" y="597"/>
                  </a:cubicBezTo>
                  <a:cubicBezTo>
                    <a:pt x="537" y="601"/>
                    <a:pt x="536" y="603"/>
                    <a:pt x="533" y="606"/>
                  </a:cubicBezTo>
                  <a:cubicBezTo>
                    <a:pt x="531" y="610"/>
                    <a:pt x="530" y="612"/>
                    <a:pt x="528" y="616"/>
                  </a:cubicBezTo>
                  <a:cubicBezTo>
                    <a:pt x="525" y="620"/>
                    <a:pt x="524" y="622"/>
                    <a:pt x="522" y="625"/>
                  </a:cubicBezTo>
                  <a:cubicBezTo>
                    <a:pt x="519" y="629"/>
                    <a:pt x="518" y="631"/>
                    <a:pt x="516" y="635"/>
                  </a:cubicBezTo>
                  <a:cubicBezTo>
                    <a:pt x="513" y="638"/>
                    <a:pt x="512" y="640"/>
                    <a:pt x="509" y="644"/>
                  </a:cubicBezTo>
                  <a:cubicBezTo>
                    <a:pt x="506" y="647"/>
                    <a:pt x="505" y="649"/>
                    <a:pt x="502" y="652"/>
                  </a:cubicBezTo>
                  <a:cubicBezTo>
                    <a:pt x="502" y="652"/>
                    <a:pt x="501" y="653"/>
                    <a:pt x="501" y="653"/>
                  </a:cubicBezTo>
                  <a:cubicBezTo>
                    <a:pt x="500" y="653"/>
                    <a:pt x="500" y="654"/>
                    <a:pt x="499" y="654"/>
                  </a:cubicBezTo>
                  <a:cubicBezTo>
                    <a:pt x="498" y="654"/>
                    <a:pt x="498" y="654"/>
                    <a:pt x="497" y="654"/>
                  </a:cubicBezTo>
                  <a:cubicBezTo>
                    <a:pt x="497" y="654"/>
                    <a:pt x="497" y="654"/>
                    <a:pt x="496" y="655"/>
                  </a:cubicBezTo>
                  <a:cubicBezTo>
                    <a:pt x="496" y="654"/>
                    <a:pt x="496" y="654"/>
                    <a:pt x="495" y="654"/>
                  </a:cubicBezTo>
                  <a:cubicBezTo>
                    <a:pt x="494" y="654"/>
                    <a:pt x="494" y="654"/>
                    <a:pt x="493" y="654"/>
                  </a:cubicBezTo>
                  <a:moveTo>
                    <a:pt x="888" y="0"/>
                  </a:moveTo>
                  <a:cubicBezTo>
                    <a:pt x="888" y="0"/>
                    <a:pt x="888" y="0"/>
                    <a:pt x="888" y="0"/>
                  </a:cubicBezTo>
                  <a:cubicBezTo>
                    <a:pt x="763" y="20"/>
                    <a:pt x="639" y="39"/>
                    <a:pt x="514" y="58"/>
                  </a:cubicBezTo>
                  <a:cubicBezTo>
                    <a:pt x="479" y="123"/>
                    <a:pt x="442" y="188"/>
                    <a:pt x="405" y="252"/>
                  </a:cubicBezTo>
                  <a:cubicBezTo>
                    <a:pt x="405" y="252"/>
                    <a:pt x="406" y="252"/>
                    <a:pt x="406" y="252"/>
                  </a:cubicBezTo>
                  <a:cubicBezTo>
                    <a:pt x="410" y="253"/>
                    <a:pt x="412" y="253"/>
                    <a:pt x="416" y="254"/>
                  </a:cubicBezTo>
                  <a:cubicBezTo>
                    <a:pt x="420" y="255"/>
                    <a:pt x="422" y="255"/>
                    <a:pt x="426" y="256"/>
                  </a:cubicBezTo>
                  <a:cubicBezTo>
                    <a:pt x="430" y="257"/>
                    <a:pt x="432" y="258"/>
                    <a:pt x="435" y="259"/>
                  </a:cubicBezTo>
                  <a:cubicBezTo>
                    <a:pt x="439" y="260"/>
                    <a:pt x="441" y="261"/>
                    <a:pt x="444" y="262"/>
                  </a:cubicBezTo>
                  <a:cubicBezTo>
                    <a:pt x="448" y="264"/>
                    <a:pt x="450" y="265"/>
                    <a:pt x="453" y="266"/>
                  </a:cubicBezTo>
                  <a:cubicBezTo>
                    <a:pt x="457" y="268"/>
                    <a:pt x="459" y="269"/>
                    <a:pt x="462" y="271"/>
                  </a:cubicBezTo>
                  <a:cubicBezTo>
                    <a:pt x="466" y="273"/>
                    <a:pt x="467" y="273"/>
                    <a:pt x="471" y="275"/>
                  </a:cubicBezTo>
                  <a:cubicBezTo>
                    <a:pt x="474" y="278"/>
                    <a:pt x="476" y="279"/>
                    <a:pt x="479" y="281"/>
                  </a:cubicBezTo>
                  <a:cubicBezTo>
                    <a:pt x="482" y="283"/>
                    <a:pt x="484" y="284"/>
                    <a:pt x="487" y="287"/>
                  </a:cubicBezTo>
                  <a:cubicBezTo>
                    <a:pt x="490" y="289"/>
                    <a:pt x="492" y="291"/>
                    <a:pt x="494" y="293"/>
                  </a:cubicBezTo>
                  <a:cubicBezTo>
                    <a:pt x="497" y="296"/>
                    <a:pt x="499" y="297"/>
                    <a:pt x="502" y="299"/>
                  </a:cubicBezTo>
                  <a:cubicBezTo>
                    <a:pt x="504" y="302"/>
                    <a:pt x="506" y="304"/>
                    <a:pt x="509" y="306"/>
                  </a:cubicBezTo>
                  <a:cubicBezTo>
                    <a:pt x="511" y="310"/>
                    <a:pt x="513" y="311"/>
                    <a:pt x="515" y="314"/>
                  </a:cubicBezTo>
                  <a:cubicBezTo>
                    <a:pt x="518" y="317"/>
                    <a:pt x="519" y="319"/>
                    <a:pt x="521" y="322"/>
                  </a:cubicBezTo>
                  <a:cubicBezTo>
                    <a:pt x="524" y="325"/>
                    <a:pt x="525" y="327"/>
                    <a:pt x="527" y="331"/>
                  </a:cubicBezTo>
                  <a:cubicBezTo>
                    <a:pt x="530" y="334"/>
                    <a:pt x="531" y="336"/>
                    <a:pt x="533" y="339"/>
                  </a:cubicBezTo>
                  <a:cubicBezTo>
                    <a:pt x="535" y="343"/>
                    <a:pt x="536" y="344"/>
                    <a:pt x="538" y="348"/>
                  </a:cubicBezTo>
                  <a:cubicBezTo>
                    <a:pt x="539" y="352"/>
                    <a:pt x="540" y="353"/>
                    <a:pt x="542" y="357"/>
                  </a:cubicBezTo>
                  <a:cubicBezTo>
                    <a:pt x="544" y="361"/>
                    <a:pt x="545" y="363"/>
                    <a:pt x="547" y="367"/>
                  </a:cubicBezTo>
                  <a:cubicBezTo>
                    <a:pt x="548" y="370"/>
                    <a:pt x="549" y="372"/>
                    <a:pt x="550" y="376"/>
                  </a:cubicBezTo>
                  <a:cubicBezTo>
                    <a:pt x="552" y="381"/>
                    <a:pt x="552" y="383"/>
                    <a:pt x="554" y="387"/>
                  </a:cubicBezTo>
                  <a:cubicBezTo>
                    <a:pt x="555" y="391"/>
                    <a:pt x="555" y="393"/>
                    <a:pt x="557" y="397"/>
                  </a:cubicBezTo>
                  <a:cubicBezTo>
                    <a:pt x="557" y="402"/>
                    <a:pt x="558" y="404"/>
                    <a:pt x="559" y="408"/>
                  </a:cubicBezTo>
                  <a:cubicBezTo>
                    <a:pt x="559" y="412"/>
                    <a:pt x="560" y="415"/>
                    <a:pt x="560" y="419"/>
                  </a:cubicBezTo>
                  <a:cubicBezTo>
                    <a:pt x="561" y="424"/>
                    <a:pt x="561" y="426"/>
                    <a:pt x="562" y="430"/>
                  </a:cubicBezTo>
                  <a:cubicBezTo>
                    <a:pt x="563" y="435"/>
                    <a:pt x="563" y="437"/>
                    <a:pt x="563" y="442"/>
                  </a:cubicBezTo>
                  <a:cubicBezTo>
                    <a:pt x="563" y="447"/>
                    <a:pt x="563" y="449"/>
                    <a:pt x="563" y="454"/>
                  </a:cubicBezTo>
                  <a:cubicBezTo>
                    <a:pt x="563" y="454"/>
                    <a:pt x="563" y="454"/>
                    <a:pt x="563" y="455"/>
                  </a:cubicBezTo>
                  <a:cubicBezTo>
                    <a:pt x="563" y="456"/>
                    <a:pt x="563" y="456"/>
                    <a:pt x="562" y="457"/>
                  </a:cubicBezTo>
                  <a:cubicBezTo>
                    <a:pt x="562" y="457"/>
                    <a:pt x="562" y="457"/>
                    <a:pt x="562" y="458"/>
                  </a:cubicBezTo>
                  <a:cubicBezTo>
                    <a:pt x="561" y="458"/>
                    <a:pt x="561" y="459"/>
                    <a:pt x="560" y="459"/>
                  </a:cubicBezTo>
                  <a:cubicBezTo>
                    <a:pt x="560" y="460"/>
                    <a:pt x="560" y="460"/>
                    <a:pt x="559" y="461"/>
                  </a:cubicBezTo>
                  <a:cubicBezTo>
                    <a:pt x="559" y="461"/>
                    <a:pt x="559" y="461"/>
                    <a:pt x="558" y="462"/>
                  </a:cubicBezTo>
                  <a:cubicBezTo>
                    <a:pt x="558" y="462"/>
                    <a:pt x="557" y="462"/>
                    <a:pt x="557" y="462"/>
                  </a:cubicBezTo>
                  <a:cubicBezTo>
                    <a:pt x="556" y="462"/>
                    <a:pt x="556" y="462"/>
                    <a:pt x="556" y="463"/>
                  </a:cubicBezTo>
                  <a:cubicBezTo>
                    <a:pt x="488" y="466"/>
                    <a:pt x="421" y="470"/>
                    <a:pt x="354" y="474"/>
                  </a:cubicBezTo>
                  <a:cubicBezTo>
                    <a:pt x="353" y="474"/>
                    <a:pt x="353" y="474"/>
                    <a:pt x="352" y="474"/>
                  </a:cubicBezTo>
                  <a:cubicBezTo>
                    <a:pt x="352" y="474"/>
                    <a:pt x="351" y="474"/>
                    <a:pt x="351" y="474"/>
                  </a:cubicBezTo>
                  <a:cubicBezTo>
                    <a:pt x="350" y="473"/>
                    <a:pt x="350" y="473"/>
                    <a:pt x="350" y="473"/>
                  </a:cubicBezTo>
                  <a:cubicBezTo>
                    <a:pt x="349" y="472"/>
                    <a:pt x="349" y="472"/>
                    <a:pt x="349" y="472"/>
                  </a:cubicBezTo>
                  <a:cubicBezTo>
                    <a:pt x="348" y="471"/>
                    <a:pt x="348" y="471"/>
                    <a:pt x="347" y="470"/>
                  </a:cubicBezTo>
                  <a:cubicBezTo>
                    <a:pt x="347" y="470"/>
                    <a:pt x="347" y="470"/>
                    <a:pt x="347" y="469"/>
                  </a:cubicBezTo>
                  <a:cubicBezTo>
                    <a:pt x="347" y="469"/>
                    <a:pt x="346" y="468"/>
                    <a:pt x="346" y="468"/>
                  </a:cubicBezTo>
                  <a:cubicBezTo>
                    <a:pt x="346" y="467"/>
                    <a:pt x="346" y="467"/>
                    <a:pt x="346" y="466"/>
                  </a:cubicBezTo>
                  <a:cubicBezTo>
                    <a:pt x="346" y="428"/>
                    <a:pt x="346" y="390"/>
                    <a:pt x="346" y="352"/>
                  </a:cubicBezTo>
                  <a:cubicBezTo>
                    <a:pt x="336" y="369"/>
                    <a:pt x="326" y="386"/>
                    <a:pt x="316" y="403"/>
                  </a:cubicBezTo>
                  <a:cubicBezTo>
                    <a:pt x="316" y="440"/>
                    <a:pt x="316" y="477"/>
                    <a:pt x="316" y="514"/>
                  </a:cubicBezTo>
                  <a:cubicBezTo>
                    <a:pt x="363" y="560"/>
                    <a:pt x="409" y="608"/>
                    <a:pt x="454" y="656"/>
                  </a:cubicBezTo>
                  <a:cubicBezTo>
                    <a:pt x="454" y="657"/>
                    <a:pt x="455" y="657"/>
                    <a:pt x="455" y="658"/>
                  </a:cubicBezTo>
                  <a:cubicBezTo>
                    <a:pt x="455" y="658"/>
                    <a:pt x="455" y="658"/>
                    <a:pt x="455" y="659"/>
                  </a:cubicBezTo>
                  <a:cubicBezTo>
                    <a:pt x="456" y="660"/>
                    <a:pt x="456" y="660"/>
                    <a:pt x="456" y="661"/>
                  </a:cubicBezTo>
                  <a:cubicBezTo>
                    <a:pt x="456" y="661"/>
                    <a:pt x="456" y="662"/>
                    <a:pt x="456" y="662"/>
                  </a:cubicBezTo>
                  <a:cubicBezTo>
                    <a:pt x="456" y="663"/>
                    <a:pt x="456" y="663"/>
                    <a:pt x="456" y="664"/>
                  </a:cubicBezTo>
                  <a:cubicBezTo>
                    <a:pt x="456" y="665"/>
                    <a:pt x="456" y="665"/>
                    <a:pt x="455" y="665"/>
                  </a:cubicBezTo>
                  <a:cubicBezTo>
                    <a:pt x="455" y="666"/>
                    <a:pt x="455" y="666"/>
                    <a:pt x="455" y="667"/>
                  </a:cubicBezTo>
                  <a:cubicBezTo>
                    <a:pt x="455" y="668"/>
                    <a:pt x="454" y="668"/>
                    <a:pt x="454" y="669"/>
                  </a:cubicBezTo>
                  <a:cubicBezTo>
                    <a:pt x="451" y="671"/>
                    <a:pt x="450" y="673"/>
                    <a:pt x="447" y="676"/>
                  </a:cubicBezTo>
                  <a:cubicBezTo>
                    <a:pt x="444" y="679"/>
                    <a:pt x="442" y="680"/>
                    <a:pt x="439" y="683"/>
                  </a:cubicBezTo>
                  <a:cubicBezTo>
                    <a:pt x="436" y="686"/>
                    <a:pt x="434" y="687"/>
                    <a:pt x="431" y="690"/>
                  </a:cubicBezTo>
                  <a:cubicBezTo>
                    <a:pt x="428" y="693"/>
                    <a:pt x="426" y="694"/>
                    <a:pt x="423" y="696"/>
                  </a:cubicBezTo>
                  <a:cubicBezTo>
                    <a:pt x="419" y="699"/>
                    <a:pt x="417" y="700"/>
                    <a:pt x="414" y="702"/>
                  </a:cubicBezTo>
                  <a:cubicBezTo>
                    <a:pt x="410" y="704"/>
                    <a:pt x="409" y="705"/>
                    <a:pt x="405" y="707"/>
                  </a:cubicBezTo>
                  <a:cubicBezTo>
                    <a:pt x="402" y="709"/>
                    <a:pt x="400" y="710"/>
                    <a:pt x="396" y="712"/>
                  </a:cubicBezTo>
                  <a:cubicBezTo>
                    <a:pt x="393" y="714"/>
                    <a:pt x="391" y="715"/>
                    <a:pt x="387" y="717"/>
                  </a:cubicBezTo>
                  <a:cubicBezTo>
                    <a:pt x="383" y="718"/>
                    <a:pt x="381" y="719"/>
                    <a:pt x="377" y="721"/>
                  </a:cubicBezTo>
                  <a:cubicBezTo>
                    <a:pt x="374" y="722"/>
                    <a:pt x="372" y="722"/>
                    <a:pt x="368" y="723"/>
                  </a:cubicBezTo>
                  <a:cubicBezTo>
                    <a:pt x="364" y="724"/>
                    <a:pt x="363" y="725"/>
                    <a:pt x="359" y="726"/>
                  </a:cubicBezTo>
                  <a:cubicBezTo>
                    <a:pt x="355" y="727"/>
                    <a:pt x="353" y="728"/>
                    <a:pt x="349" y="728"/>
                  </a:cubicBezTo>
                  <a:cubicBezTo>
                    <a:pt x="345" y="729"/>
                    <a:pt x="343" y="730"/>
                    <a:pt x="339" y="731"/>
                  </a:cubicBezTo>
                  <a:cubicBezTo>
                    <a:pt x="335" y="731"/>
                    <a:pt x="333" y="731"/>
                    <a:pt x="329" y="732"/>
                  </a:cubicBezTo>
                  <a:cubicBezTo>
                    <a:pt x="325" y="732"/>
                    <a:pt x="323" y="732"/>
                    <a:pt x="319" y="733"/>
                  </a:cubicBezTo>
                  <a:cubicBezTo>
                    <a:pt x="314" y="733"/>
                    <a:pt x="312" y="733"/>
                    <a:pt x="308" y="733"/>
                  </a:cubicBezTo>
                  <a:cubicBezTo>
                    <a:pt x="304" y="733"/>
                    <a:pt x="302" y="733"/>
                    <a:pt x="298" y="732"/>
                  </a:cubicBezTo>
                  <a:cubicBezTo>
                    <a:pt x="294" y="732"/>
                    <a:pt x="291" y="732"/>
                    <a:pt x="287" y="731"/>
                  </a:cubicBezTo>
                  <a:cubicBezTo>
                    <a:pt x="283" y="731"/>
                    <a:pt x="281" y="730"/>
                    <a:pt x="277" y="730"/>
                  </a:cubicBezTo>
                  <a:cubicBezTo>
                    <a:pt x="273" y="729"/>
                    <a:pt x="271" y="729"/>
                    <a:pt x="267" y="728"/>
                  </a:cubicBezTo>
                  <a:cubicBezTo>
                    <a:pt x="263" y="727"/>
                    <a:pt x="261" y="727"/>
                    <a:pt x="257" y="726"/>
                  </a:cubicBezTo>
                  <a:cubicBezTo>
                    <a:pt x="253" y="725"/>
                    <a:pt x="251" y="724"/>
                    <a:pt x="247" y="723"/>
                  </a:cubicBezTo>
                  <a:cubicBezTo>
                    <a:pt x="243" y="721"/>
                    <a:pt x="241" y="721"/>
                    <a:pt x="238" y="720"/>
                  </a:cubicBezTo>
                  <a:cubicBezTo>
                    <a:pt x="234" y="718"/>
                    <a:pt x="232" y="717"/>
                    <a:pt x="228" y="715"/>
                  </a:cubicBezTo>
                  <a:cubicBezTo>
                    <a:pt x="225" y="714"/>
                    <a:pt x="223" y="713"/>
                    <a:pt x="219" y="711"/>
                  </a:cubicBezTo>
                  <a:cubicBezTo>
                    <a:pt x="215" y="709"/>
                    <a:pt x="214" y="708"/>
                    <a:pt x="210" y="707"/>
                  </a:cubicBezTo>
                  <a:cubicBezTo>
                    <a:pt x="207" y="705"/>
                    <a:pt x="205" y="704"/>
                    <a:pt x="202" y="702"/>
                  </a:cubicBezTo>
                  <a:cubicBezTo>
                    <a:pt x="198" y="700"/>
                    <a:pt x="197" y="698"/>
                    <a:pt x="193" y="696"/>
                  </a:cubicBezTo>
                  <a:cubicBezTo>
                    <a:pt x="190" y="694"/>
                    <a:pt x="189" y="693"/>
                    <a:pt x="185" y="690"/>
                  </a:cubicBezTo>
                  <a:cubicBezTo>
                    <a:pt x="182" y="688"/>
                    <a:pt x="180" y="686"/>
                    <a:pt x="177" y="684"/>
                  </a:cubicBezTo>
                  <a:cubicBezTo>
                    <a:pt x="174" y="681"/>
                    <a:pt x="173" y="680"/>
                    <a:pt x="170" y="677"/>
                  </a:cubicBezTo>
                  <a:cubicBezTo>
                    <a:pt x="167" y="675"/>
                    <a:pt x="166" y="674"/>
                    <a:pt x="163" y="671"/>
                  </a:cubicBezTo>
                  <a:cubicBezTo>
                    <a:pt x="160" y="668"/>
                    <a:pt x="159" y="667"/>
                    <a:pt x="156" y="664"/>
                  </a:cubicBezTo>
                  <a:cubicBezTo>
                    <a:pt x="155" y="663"/>
                    <a:pt x="155" y="662"/>
                    <a:pt x="154" y="661"/>
                  </a:cubicBezTo>
                  <a:cubicBezTo>
                    <a:pt x="104" y="738"/>
                    <a:pt x="53" y="814"/>
                    <a:pt x="0" y="889"/>
                  </a:cubicBezTo>
                  <a:cubicBezTo>
                    <a:pt x="296" y="904"/>
                    <a:pt x="592" y="919"/>
                    <a:pt x="888" y="933"/>
                  </a:cubicBezTo>
                  <a:cubicBezTo>
                    <a:pt x="888" y="933"/>
                    <a:pt x="888" y="933"/>
                    <a:pt x="888" y="933"/>
                  </a:cubicBezTo>
                  <a:cubicBezTo>
                    <a:pt x="888" y="622"/>
                    <a:pt x="888" y="311"/>
                    <a:pt x="888" y="0"/>
                  </a:cubicBezTo>
                </a:path>
              </a:pathLst>
            </a:custGeom>
            <a:solidFill>
              <a:srgbClr val="7C8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D7526700-EAE5-FB43-823A-D4EC73205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4505326"/>
              <a:ext cx="390525" cy="401638"/>
            </a:xfrm>
            <a:custGeom>
              <a:avLst/>
              <a:gdLst>
                <a:gd name="T0" fmla="*/ 59 w 217"/>
                <a:gd name="T1" fmla="*/ 0 h 222"/>
                <a:gd name="T2" fmla="*/ 0 w 217"/>
                <a:gd name="T3" fmla="*/ 100 h 222"/>
                <a:gd name="T4" fmla="*/ 0 w 217"/>
                <a:gd name="T5" fmla="*/ 214 h 222"/>
                <a:gd name="T6" fmla="*/ 0 w 217"/>
                <a:gd name="T7" fmla="*/ 216 h 222"/>
                <a:gd name="T8" fmla="*/ 1 w 217"/>
                <a:gd name="T9" fmla="*/ 217 h 222"/>
                <a:gd name="T10" fmla="*/ 1 w 217"/>
                <a:gd name="T11" fmla="*/ 218 h 222"/>
                <a:gd name="T12" fmla="*/ 3 w 217"/>
                <a:gd name="T13" fmla="*/ 220 h 222"/>
                <a:gd name="T14" fmla="*/ 4 w 217"/>
                <a:gd name="T15" fmla="*/ 221 h 222"/>
                <a:gd name="T16" fmla="*/ 5 w 217"/>
                <a:gd name="T17" fmla="*/ 222 h 222"/>
                <a:gd name="T18" fmla="*/ 6 w 217"/>
                <a:gd name="T19" fmla="*/ 222 h 222"/>
                <a:gd name="T20" fmla="*/ 8 w 217"/>
                <a:gd name="T21" fmla="*/ 222 h 222"/>
                <a:gd name="T22" fmla="*/ 210 w 217"/>
                <a:gd name="T23" fmla="*/ 211 h 222"/>
                <a:gd name="T24" fmla="*/ 211 w 217"/>
                <a:gd name="T25" fmla="*/ 210 h 222"/>
                <a:gd name="T26" fmla="*/ 212 w 217"/>
                <a:gd name="T27" fmla="*/ 210 h 222"/>
                <a:gd name="T28" fmla="*/ 213 w 217"/>
                <a:gd name="T29" fmla="*/ 209 h 222"/>
                <a:gd name="T30" fmla="*/ 214 w 217"/>
                <a:gd name="T31" fmla="*/ 207 h 222"/>
                <a:gd name="T32" fmla="*/ 216 w 217"/>
                <a:gd name="T33" fmla="*/ 206 h 222"/>
                <a:gd name="T34" fmla="*/ 216 w 217"/>
                <a:gd name="T35" fmla="*/ 205 h 222"/>
                <a:gd name="T36" fmla="*/ 217 w 217"/>
                <a:gd name="T37" fmla="*/ 203 h 222"/>
                <a:gd name="T38" fmla="*/ 217 w 217"/>
                <a:gd name="T39" fmla="*/ 202 h 222"/>
                <a:gd name="T40" fmla="*/ 217 w 217"/>
                <a:gd name="T41" fmla="*/ 190 h 222"/>
                <a:gd name="T42" fmla="*/ 216 w 217"/>
                <a:gd name="T43" fmla="*/ 178 h 222"/>
                <a:gd name="T44" fmla="*/ 214 w 217"/>
                <a:gd name="T45" fmla="*/ 167 h 222"/>
                <a:gd name="T46" fmla="*/ 213 w 217"/>
                <a:gd name="T47" fmla="*/ 156 h 222"/>
                <a:gd name="T48" fmla="*/ 211 w 217"/>
                <a:gd name="T49" fmla="*/ 145 h 222"/>
                <a:gd name="T50" fmla="*/ 208 w 217"/>
                <a:gd name="T51" fmla="*/ 135 h 222"/>
                <a:gd name="T52" fmla="*/ 204 w 217"/>
                <a:gd name="T53" fmla="*/ 124 h 222"/>
                <a:gd name="T54" fmla="*/ 201 w 217"/>
                <a:gd name="T55" fmla="*/ 115 h 222"/>
                <a:gd name="T56" fmla="*/ 196 w 217"/>
                <a:gd name="T57" fmla="*/ 105 h 222"/>
                <a:gd name="T58" fmla="*/ 192 w 217"/>
                <a:gd name="T59" fmla="*/ 96 h 222"/>
                <a:gd name="T60" fmla="*/ 187 w 217"/>
                <a:gd name="T61" fmla="*/ 87 h 222"/>
                <a:gd name="T62" fmla="*/ 181 w 217"/>
                <a:gd name="T63" fmla="*/ 79 h 222"/>
                <a:gd name="T64" fmla="*/ 175 w 217"/>
                <a:gd name="T65" fmla="*/ 70 h 222"/>
                <a:gd name="T66" fmla="*/ 169 w 217"/>
                <a:gd name="T67" fmla="*/ 62 h 222"/>
                <a:gd name="T68" fmla="*/ 163 w 217"/>
                <a:gd name="T69" fmla="*/ 54 h 222"/>
                <a:gd name="T70" fmla="*/ 156 w 217"/>
                <a:gd name="T71" fmla="*/ 47 h 222"/>
                <a:gd name="T72" fmla="*/ 148 w 217"/>
                <a:gd name="T73" fmla="*/ 41 h 222"/>
                <a:gd name="T74" fmla="*/ 141 w 217"/>
                <a:gd name="T75" fmla="*/ 35 h 222"/>
                <a:gd name="T76" fmla="*/ 133 w 217"/>
                <a:gd name="T77" fmla="*/ 29 h 222"/>
                <a:gd name="T78" fmla="*/ 125 w 217"/>
                <a:gd name="T79" fmla="*/ 23 h 222"/>
                <a:gd name="T80" fmla="*/ 116 w 217"/>
                <a:gd name="T81" fmla="*/ 19 h 222"/>
                <a:gd name="T82" fmla="*/ 107 w 217"/>
                <a:gd name="T83" fmla="*/ 14 h 222"/>
                <a:gd name="T84" fmla="*/ 98 w 217"/>
                <a:gd name="T85" fmla="*/ 10 h 222"/>
                <a:gd name="T86" fmla="*/ 89 w 217"/>
                <a:gd name="T87" fmla="*/ 7 h 222"/>
                <a:gd name="T88" fmla="*/ 80 w 217"/>
                <a:gd name="T89" fmla="*/ 4 h 222"/>
                <a:gd name="T90" fmla="*/ 70 w 217"/>
                <a:gd name="T91" fmla="*/ 2 h 222"/>
                <a:gd name="T92" fmla="*/ 60 w 217"/>
                <a:gd name="T93" fmla="*/ 0 h 222"/>
                <a:gd name="T94" fmla="*/ 59 w 217"/>
                <a:gd name="T9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7" h="222">
                  <a:moveTo>
                    <a:pt x="59" y="0"/>
                  </a:moveTo>
                  <a:cubicBezTo>
                    <a:pt x="40" y="33"/>
                    <a:pt x="20" y="67"/>
                    <a:pt x="0" y="100"/>
                  </a:cubicBezTo>
                  <a:cubicBezTo>
                    <a:pt x="0" y="138"/>
                    <a:pt x="0" y="176"/>
                    <a:pt x="0" y="214"/>
                  </a:cubicBezTo>
                  <a:cubicBezTo>
                    <a:pt x="0" y="215"/>
                    <a:pt x="0" y="215"/>
                    <a:pt x="0" y="216"/>
                  </a:cubicBezTo>
                  <a:cubicBezTo>
                    <a:pt x="0" y="216"/>
                    <a:pt x="1" y="217"/>
                    <a:pt x="1" y="217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2" y="219"/>
                    <a:pt x="3" y="220"/>
                  </a:cubicBezTo>
                  <a:cubicBezTo>
                    <a:pt x="3" y="220"/>
                    <a:pt x="3" y="220"/>
                    <a:pt x="4" y="221"/>
                  </a:cubicBezTo>
                  <a:cubicBezTo>
                    <a:pt x="4" y="221"/>
                    <a:pt x="4" y="221"/>
                    <a:pt x="5" y="222"/>
                  </a:cubicBezTo>
                  <a:cubicBezTo>
                    <a:pt x="5" y="222"/>
                    <a:pt x="6" y="222"/>
                    <a:pt x="6" y="222"/>
                  </a:cubicBezTo>
                  <a:cubicBezTo>
                    <a:pt x="7" y="222"/>
                    <a:pt x="7" y="222"/>
                    <a:pt x="8" y="222"/>
                  </a:cubicBezTo>
                  <a:cubicBezTo>
                    <a:pt x="75" y="218"/>
                    <a:pt x="142" y="214"/>
                    <a:pt x="210" y="211"/>
                  </a:cubicBezTo>
                  <a:cubicBezTo>
                    <a:pt x="210" y="210"/>
                    <a:pt x="210" y="210"/>
                    <a:pt x="211" y="210"/>
                  </a:cubicBezTo>
                  <a:cubicBezTo>
                    <a:pt x="211" y="210"/>
                    <a:pt x="212" y="210"/>
                    <a:pt x="212" y="210"/>
                  </a:cubicBezTo>
                  <a:cubicBezTo>
                    <a:pt x="213" y="209"/>
                    <a:pt x="213" y="209"/>
                    <a:pt x="213" y="209"/>
                  </a:cubicBezTo>
                  <a:cubicBezTo>
                    <a:pt x="214" y="208"/>
                    <a:pt x="214" y="208"/>
                    <a:pt x="214" y="207"/>
                  </a:cubicBezTo>
                  <a:cubicBezTo>
                    <a:pt x="215" y="207"/>
                    <a:pt x="215" y="206"/>
                    <a:pt x="216" y="206"/>
                  </a:cubicBezTo>
                  <a:cubicBezTo>
                    <a:pt x="216" y="205"/>
                    <a:pt x="216" y="205"/>
                    <a:pt x="216" y="205"/>
                  </a:cubicBezTo>
                  <a:cubicBezTo>
                    <a:pt x="217" y="204"/>
                    <a:pt x="217" y="204"/>
                    <a:pt x="217" y="203"/>
                  </a:cubicBezTo>
                  <a:cubicBezTo>
                    <a:pt x="217" y="202"/>
                    <a:pt x="217" y="202"/>
                    <a:pt x="217" y="202"/>
                  </a:cubicBezTo>
                  <a:cubicBezTo>
                    <a:pt x="217" y="197"/>
                    <a:pt x="217" y="195"/>
                    <a:pt x="217" y="190"/>
                  </a:cubicBezTo>
                  <a:cubicBezTo>
                    <a:pt x="217" y="185"/>
                    <a:pt x="217" y="183"/>
                    <a:pt x="216" y="178"/>
                  </a:cubicBezTo>
                  <a:cubicBezTo>
                    <a:pt x="215" y="174"/>
                    <a:pt x="215" y="172"/>
                    <a:pt x="214" y="167"/>
                  </a:cubicBezTo>
                  <a:cubicBezTo>
                    <a:pt x="214" y="163"/>
                    <a:pt x="213" y="160"/>
                    <a:pt x="213" y="156"/>
                  </a:cubicBezTo>
                  <a:cubicBezTo>
                    <a:pt x="212" y="152"/>
                    <a:pt x="211" y="150"/>
                    <a:pt x="211" y="145"/>
                  </a:cubicBezTo>
                  <a:cubicBezTo>
                    <a:pt x="209" y="141"/>
                    <a:pt x="209" y="139"/>
                    <a:pt x="208" y="135"/>
                  </a:cubicBezTo>
                  <a:cubicBezTo>
                    <a:pt x="206" y="131"/>
                    <a:pt x="206" y="129"/>
                    <a:pt x="204" y="124"/>
                  </a:cubicBezTo>
                  <a:cubicBezTo>
                    <a:pt x="203" y="120"/>
                    <a:pt x="202" y="118"/>
                    <a:pt x="201" y="115"/>
                  </a:cubicBezTo>
                  <a:cubicBezTo>
                    <a:pt x="199" y="111"/>
                    <a:pt x="198" y="109"/>
                    <a:pt x="196" y="105"/>
                  </a:cubicBezTo>
                  <a:cubicBezTo>
                    <a:pt x="194" y="101"/>
                    <a:pt x="193" y="100"/>
                    <a:pt x="192" y="96"/>
                  </a:cubicBezTo>
                  <a:cubicBezTo>
                    <a:pt x="190" y="92"/>
                    <a:pt x="189" y="91"/>
                    <a:pt x="187" y="87"/>
                  </a:cubicBezTo>
                  <a:cubicBezTo>
                    <a:pt x="185" y="84"/>
                    <a:pt x="184" y="82"/>
                    <a:pt x="181" y="79"/>
                  </a:cubicBezTo>
                  <a:cubicBezTo>
                    <a:pt x="179" y="75"/>
                    <a:pt x="178" y="73"/>
                    <a:pt x="175" y="70"/>
                  </a:cubicBezTo>
                  <a:cubicBezTo>
                    <a:pt x="173" y="67"/>
                    <a:pt x="172" y="65"/>
                    <a:pt x="169" y="62"/>
                  </a:cubicBezTo>
                  <a:cubicBezTo>
                    <a:pt x="167" y="59"/>
                    <a:pt x="165" y="58"/>
                    <a:pt x="163" y="54"/>
                  </a:cubicBezTo>
                  <a:cubicBezTo>
                    <a:pt x="160" y="52"/>
                    <a:pt x="158" y="50"/>
                    <a:pt x="156" y="47"/>
                  </a:cubicBezTo>
                  <a:cubicBezTo>
                    <a:pt x="153" y="45"/>
                    <a:pt x="151" y="44"/>
                    <a:pt x="148" y="41"/>
                  </a:cubicBezTo>
                  <a:cubicBezTo>
                    <a:pt x="146" y="39"/>
                    <a:pt x="144" y="37"/>
                    <a:pt x="141" y="35"/>
                  </a:cubicBezTo>
                  <a:cubicBezTo>
                    <a:pt x="138" y="32"/>
                    <a:pt x="136" y="31"/>
                    <a:pt x="133" y="29"/>
                  </a:cubicBezTo>
                  <a:cubicBezTo>
                    <a:pt x="130" y="27"/>
                    <a:pt x="128" y="26"/>
                    <a:pt x="125" y="23"/>
                  </a:cubicBezTo>
                  <a:cubicBezTo>
                    <a:pt x="121" y="21"/>
                    <a:pt x="120" y="21"/>
                    <a:pt x="116" y="19"/>
                  </a:cubicBezTo>
                  <a:cubicBezTo>
                    <a:pt x="113" y="17"/>
                    <a:pt x="111" y="16"/>
                    <a:pt x="107" y="14"/>
                  </a:cubicBezTo>
                  <a:cubicBezTo>
                    <a:pt x="104" y="13"/>
                    <a:pt x="102" y="12"/>
                    <a:pt x="98" y="10"/>
                  </a:cubicBezTo>
                  <a:cubicBezTo>
                    <a:pt x="95" y="9"/>
                    <a:pt x="93" y="8"/>
                    <a:pt x="89" y="7"/>
                  </a:cubicBezTo>
                  <a:cubicBezTo>
                    <a:pt x="86" y="6"/>
                    <a:pt x="84" y="5"/>
                    <a:pt x="80" y="4"/>
                  </a:cubicBezTo>
                  <a:cubicBezTo>
                    <a:pt x="76" y="3"/>
                    <a:pt x="74" y="3"/>
                    <a:pt x="70" y="2"/>
                  </a:cubicBezTo>
                  <a:cubicBezTo>
                    <a:pt x="66" y="1"/>
                    <a:pt x="64" y="1"/>
                    <a:pt x="60" y="0"/>
                  </a:cubicBezTo>
                  <a:cubicBezTo>
                    <a:pt x="60" y="0"/>
                    <a:pt x="59" y="0"/>
                    <a:pt x="59" y="0"/>
                  </a:cubicBezTo>
                </a:path>
              </a:pathLst>
            </a:custGeom>
            <a:solidFill>
              <a:srgbClr val="F59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1C6ABDCE-DDC2-D347-9F9F-2DCD1704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763" y="4778376"/>
              <a:ext cx="546100" cy="595313"/>
            </a:xfrm>
            <a:custGeom>
              <a:avLst/>
              <a:gdLst>
                <a:gd name="T0" fmla="*/ 162 w 302"/>
                <a:gd name="T1" fmla="*/ 0 h 330"/>
                <a:gd name="T2" fmla="*/ 0 w 302"/>
                <a:gd name="T3" fmla="*/ 258 h 330"/>
                <a:gd name="T4" fmla="*/ 2 w 302"/>
                <a:gd name="T5" fmla="*/ 261 h 330"/>
                <a:gd name="T6" fmla="*/ 9 w 302"/>
                <a:gd name="T7" fmla="*/ 268 h 330"/>
                <a:gd name="T8" fmla="*/ 16 w 302"/>
                <a:gd name="T9" fmla="*/ 274 h 330"/>
                <a:gd name="T10" fmla="*/ 23 w 302"/>
                <a:gd name="T11" fmla="*/ 281 h 330"/>
                <a:gd name="T12" fmla="*/ 31 w 302"/>
                <a:gd name="T13" fmla="*/ 287 h 330"/>
                <a:gd name="T14" fmla="*/ 39 w 302"/>
                <a:gd name="T15" fmla="*/ 293 h 330"/>
                <a:gd name="T16" fmla="*/ 48 w 302"/>
                <a:gd name="T17" fmla="*/ 299 h 330"/>
                <a:gd name="T18" fmla="*/ 56 w 302"/>
                <a:gd name="T19" fmla="*/ 304 h 330"/>
                <a:gd name="T20" fmla="*/ 65 w 302"/>
                <a:gd name="T21" fmla="*/ 308 h 330"/>
                <a:gd name="T22" fmla="*/ 74 w 302"/>
                <a:gd name="T23" fmla="*/ 312 h 330"/>
                <a:gd name="T24" fmla="*/ 84 w 302"/>
                <a:gd name="T25" fmla="*/ 317 h 330"/>
                <a:gd name="T26" fmla="*/ 93 w 302"/>
                <a:gd name="T27" fmla="*/ 320 h 330"/>
                <a:gd name="T28" fmla="*/ 103 w 302"/>
                <a:gd name="T29" fmla="*/ 323 h 330"/>
                <a:gd name="T30" fmla="*/ 113 w 302"/>
                <a:gd name="T31" fmla="*/ 325 h 330"/>
                <a:gd name="T32" fmla="*/ 123 w 302"/>
                <a:gd name="T33" fmla="*/ 327 h 330"/>
                <a:gd name="T34" fmla="*/ 133 w 302"/>
                <a:gd name="T35" fmla="*/ 328 h 330"/>
                <a:gd name="T36" fmla="*/ 144 w 302"/>
                <a:gd name="T37" fmla="*/ 329 h 330"/>
                <a:gd name="T38" fmla="*/ 154 w 302"/>
                <a:gd name="T39" fmla="*/ 330 h 330"/>
                <a:gd name="T40" fmla="*/ 165 w 302"/>
                <a:gd name="T41" fmla="*/ 330 h 330"/>
                <a:gd name="T42" fmla="*/ 175 w 302"/>
                <a:gd name="T43" fmla="*/ 329 h 330"/>
                <a:gd name="T44" fmla="*/ 185 w 302"/>
                <a:gd name="T45" fmla="*/ 328 h 330"/>
                <a:gd name="T46" fmla="*/ 195 w 302"/>
                <a:gd name="T47" fmla="*/ 325 h 330"/>
                <a:gd name="T48" fmla="*/ 205 w 302"/>
                <a:gd name="T49" fmla="*/ 323 h 330"/>
                <a:gd name="T50" fmla="*/ 214 w 302"/>
                <a:gd name="T51" fmla="*/ 320 h 330"/>
                <a:gd name="T52" fmla="*/ 223 w 302"/>
                <a:gd name="T53" fmla="*/ 318 h 330"/>
                <a:gd name="T54" fmla="*/ 233 w 302"/>
                <a:gd name="T55" fmla="*/ 314 h 330"/>
                <a:gd name="T56" fmla="*/ 242 w 302"/>
                <a:gd name="T57" fmla="*/ 309 h 330"/>
                <a:gd name="T58" fmla="*/ 251 w 302"/>
                <a:gd name="T59" fmla="*/ 304 h 330"/>
                <a:gd name="T60" fmla="*/ 260 w 302"/>
                <a:gd name="T61" fmla="*/ 299 h 330"/>
                <a:gd name="T62" fmla="*/ 269 w 302"/>
                <a:gd name="T63" fmla="*/ 293 h 330"/>
                <a:gd name="T64" fmla="*/ 277 w 302"/>
                <a:gd name="T65" fmla="*/ 287 h 330"/>
                <a:gd name="T66" fmla="*/ 285 w 302"/>
                <a:gd name="T67" fmla="*/ 280 h 330"/>
                <a:gd name="T68" fmla="*/ 293 w 302"/>
                <a:gd name="T69" fmla="*/ 273 h 330"/>
                <a:gd name="T70" fmla="*/ 300 w 302"/>
                <a:gd name="T71" fmla="*/ 266 h 330"/>
                <a:gd name="T72" fmla="*/ 301 w 302"/>
                <a:gd name="T73" fmla="*/ 264 h 330"/>
                <a:gd name="T74" fmla="*/ 301 w 302"/>
                <a:gd name="T75" fmla="*/ 262 h 330"/>
                <a:gd name="T76" fmla="*/ 302 w 302"/>
                <a:gd name="T77" fmla="*/ 261 h 330"/>
                <a:gd name="T78" fmla="*/ 302 w 302"/>
                <a:gd name="T79" fmla="*/ 259 h 330"/>
                <a:gd name="T80" fmla="*/ 302 w 302"/>
                <a:gd name="T81" fmla="*/ 258 h 330"/>
                <a:gd name="T82" fmla="*/ 301 w 302"/>
                <a:gd name="T83" fmla="*/ 256 h 330"/>
                <a:gd name="T84" fmla="*/ 301 w 302"/>
                <a:gd name="T85" fmla="*/ 255 h 330"/>
                <a:gd name="T86" fmla="*/ 300 w 302"/>
                <a:gd name="T87" fmla="*/ 253 h 330"/>
                <a:gd name="T88" fmla="*/ 162 w 302"/>
                <a:gd name="T89" fmla="*/ 111 h 330"/>
                <a:gd name="T90" fmla="*/ 162 w 302"/>
                <a:gd name="T91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2" h="330">
                  <a:moveTo>
                    <a:pt x="162" y="0"/>
                  </a:moveTo>
                  <a:cubicBezTo>
                    <a:pt x="109" y="87"/>
                    <a:pt x="55" y="173"/>
                    <a:pt x="0" y="258"/>
                  </a:cubicBezTo>
                  <a:cubicBezTo>
                    <a:pt x="1" y="259"/>
                    <a:pt x="1" y="260"/>
                    <a:pt x="2" y="261"/>
                  </a:cubicBezTo>
                  <a:cubicBezTo>
                    <a:pt x="5" y="264"/>
                    <a:pt x="6" y="265"/>
                    <a:pt x="9" y="268"/>
                  </a:cubicBezTo>
                  <a:cubicBezTo>
                    <a:pt x="12" y="271"/>
                    <a:pt x="13" y="272"/>
                    <a:pt x="16" y="274"/>
                  </a:cubicBezTo>
                  <a:cubicBezTo>
                    <a:pt x="19" y="277"/>
                    <a:pt x="20" y="278"/>
                    <a:pt x="23" y="281"/>
                  </a:cubicBezTo>
                  <a:cubicBezTo>
                    <a:pt x="26" y="283"/>
                    <a:pt x="28" y="285"/>
                    <a:pt x="31" y="287"/>
                  </a:cubicBezTo>
                  <a:cubicBezTo>
                    <a:pt x="35" y="290"/>
                    <a:pt x="36" y="291"/>
                    <a:pt x="39" y="293"/>
                  </a:cubicBezTo>
                  <a:cubicBezTo>
                    <a:pt x="43" y="295"/>
                    <a:pt x="44" y="297"/>
                    <a:pt x="48" y="299"/>
                  </a:cubicBezTo>
                  <a:cubicBezTo>
                    <a:pt x="51" y="301"/>
                    <a:pt x="53" y="302"/>
                    <a:pt x="56" y="304"/>
                  </a:cubicBezTo>
                  <a:cubicBezTo>
                    <a:pt x="60" y="305"/>
                    <a:pt x="61" y="306"/>
                    <a:pt x="65" y="308"/>
                  </a:cubicBezTo>
                  <a:cubicBezTo>
                    <a:pt x="69" y="310"/>
                    <a:pt x="71" y="311"/>
                    <a:pt x="74" y="312"/>
                  </a:cubicBezTo>
                  <a:cubicBezTo>
                    <a:pt x="78" y="314"/>
                    <a:pt x="80" y="315"/>
                    <a:pt x="84" y="317"/>
                  </a:cubicBezTo>
                  <a:cubicBezTo>
                    <a:pt x="87" y="318"/>
                    <a:pt x="89" y="318"/>
                    <a:pt x="93" y="320"/>
                  </a:cubicBezTo>
                  <a:cubicBezTo>
                    <a:pt x="97" y="321"/>
                    <a:pt x="99" y="322"/>
                    <a:pt x="103" y="323"/>
                  </a:cubicBezTo>
                  <a:cubicBezTo>
                    <a:pt x="107" y="324"/>
                    <a:pt x="109" y="324"/>
                    <a:pt x="113" y="325"/>
                  </a:cubicBezTo>
                  <a:cubicBezTo>
                    <a:pt x="117" y="326"/>
                    <a:pt x="119" y="326"/>
                    <a:pt x="123" y="327"/>
                  </a:cubicBezTo>
                  <a:cubicBezTo>
                    <a:pt x="127" y="327"/>
                    <a:pt x="129" y="328"/>
                    <a:pt x="133" y="328"/>
                  </a:cubicBezTo>
                  <a:cubicBezTo>
                    <a:pt x="137" y="329"/>
                    <a:pt x="140" y="329"/>
                    <a:pt x="144" y="329"/>
                  </a:cubicBezTo>
                  <a:cubicBezTo>
                    <a:pt x="148" y="330"/>
                    <a:pt x="150" y="330"/>
                    <a:pt x="154" y="330"/>
                  </a:cubicBezTo>
                  <a:cubicBezTo>
                    <a:pt x="158" y="330"/>
                    <a:pt x="160" y="330"/>
                    <a:pt x="165" y="330"/>
                  </a:cubicBezTo>
                  <a:cubicBezTo>
                    <a:pt x="169" y="329"/>
                    <a:pt x="171" y="329"/>
                    <a:pt x="175" y="329"/>
                  </a:cubicBezTo>
                  <a:cubicBezTo>
                    <a:pt x="179" y="328"/>
                    <a:pt x="181" y="328"/>
                    <a:pt x="185" y="328"/>
                  </a:cubicBezTo>
                  <a:cubicBezTo>
                    <a:pt x="189" y="327"/>
                    <a:pt x="191" y="326"/>
                    <a:pt x="195" y="325"/>
                  </a:cubicBezTo>
                  <a:cubicBezTo>
                    <a:pt x="199" y="325"/>
                    <a:pt x="201" y="324"/>
                    <a:pt x="205" y="323"/>
                  </a:cubicBezTo>
                  <a:cubicBezTo>
                    <a:pt x="209" y="322"/>
                    <a:pt x="210" y="321"/>
                    <a:pt x="214" y="320"/>
                  </a:cubicBezTo>
                  <a:cubicBezTo>
                    <a:pt x="218" y="319"/>
                    <a:pt x="220" y="319"/>
                    <a:pt x="223" y="318"/>
                  </a:cubicBezTo>
                  <a:cubicBezTo>
                    <a:pt x="227" y="316"/>
                    <a:pt x="229" y="315"/>
                    <a:pt x="233" y="314"/>
                  </a:cubicBezTo>
                  <a:cubicBezTo>
                    <a:pt x="237" y="312"/>
                    <a:pt x="239" y="311"/>
                    <a:pt x="242" y="309"/>
                  </a:cubicBezTo>
                  <a:cubicBezTo>
                    <a:pt x="246" y="307"/>
                    <a:pt x="248" y="306"/>
                    <a:pt x="251" y="304"/>
                  </a:cubicBezTo>
                  <a:cubicBezTo>
                    <a:pt x="255" y="302"/>
                    <a:pt x="256" y="301"/>
                    <a:pt x="260" y="299"/>
                  </a:cubicBezTo>
                  <a:cubicBezTo>
                    <a:pt x="263" y="297"/>
                    <a:pt x="265" y="296"/>
                    <a:pt x="269" y="293"/>
                  </a:cubicBezTo>
                  <a:cubicBezTo>
                    <a:pt x="272" y="291"/>
                    <a:pt x="274" y="290"/>
                    <a:pt x="277" y="287"/>
                  </a:cubicBezTo>
                  <a:cubicBezTo>
                    <a:pt x="280" y="284"/>
                    <a:pt x="282" y="283"/>
                    <a:pt x="285" y="280"/>
                  </a:cubicBezTo>
                  <a:cubicBezTo>
                    <a:pt x="288" y="277"/>
                    <a:pt x="290" y="276"/>
                    <a:pt x="293" y="273"/>
                  </a:cubicBezTo>
                  <a:cubicBezTo>
                    <a:pt x="296" y="270"/>
                    <a:pt x="297" y="268"/>
                    <a:pt x="300" y="266"/>
                  </a:cubicBezTo>
                  <a:cubicBezTo>
                    <a:pt x="300" y="265"/>
                    <a:pt x="301" y="265"/>
                    <a:pt x="301" y="264"/>
                  </a:cubicBezTo>
                  <a:cubicBezTo>
                    <a:pt x="301" y="263"/>
                    <a:pt x="301" y="263"/>
                    <a:pt x="301" y="262"/>
                  </a:cubicBezTo>
                  <a:cubicBezTo>
                    <a:pt x="302" y="262"/>
                    <a:pt x="302" y="262"/>
                    <a:pt x="302" y="261"/>
                  </a:cubicBezTo>
                  <a:cubicBezTo>
                    <a:pt x="302" y="260"/>
                    <a:pt x="302" y="260"/>
                    <a:pt x="302" y="259"/>
                  </a:cubicBezTo>
                  <a:cubicBezTo>
                    <a:pt x="302" y="259"/>
                    <a:pt x="302" y="258"/>
                    <a:pt x="302" y="258"/>
                  </a:cubicBezTo>
                  <a:cubicBezTo>
                    <a:pt x="302" y="257"/>
                    <a:pt x="302" y="257"/>
                    <a:pt x="301" y="256"/>
                  </a:cubicBezTo>
                  <a:cubicBezTo>
                    <a:pt x="301" y="255"/>
                    <a:pt x="301" y="255"/>
                    <a:pt x="301" y="255"/>
                  </a:cubicBezTo>
                  <a:cubicBezTo>
                    <a:pt x="301" y="254"/>
                    <a:pt x="300" y="254"/>
                    <a:pt x="300" y="253"/>
                  </a:cubicBezTo>
                  <a:cubicBezTo>
                    <a:pt x="255" y="205"/>
                    <a:pt x="209" y="157"/>
                    <a:pt x="162" y="111"/>
                  </a:cubicBezTo>
                  <a:cubicBezTo>
                    <a:pt x="162" y="74"/>
                    <a:pt x="162" y="37"/>
                    <a:pt x="16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770F5730-C5F9-C448-9624-8DA89A92E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2425" y="4914901"/>
              <a:ext cx="390525" cy="319088"/>
            </a:xfrm>
            <a:custGeom>
              <a:avLst/>
              <a:gdLst>
                <a:gd name="T0" fmla="*/ 211 w 217"/>
                <a:gd name="T1" fmla="*/ 0 h 176"/>
                <a:gd name="T2" fmla="*/ 210 w 217"/>
                <a:gd name="T3" fmla="*/ 0 h 176"/>
                <a:gd name="T4" fmla="*/ 8 w 217"/>
                <a:gd name="T5" fmla="*/ 11 h 176"/>
                <a:gd name="T6" fmla="*/ 6 w 217"/>
                <a:gd name="T7" fmla="*/ 11 h 176"/>
                <a:gd name="T8" fmla="*/ 4 w 217"/>
                <a:gd name="T9" fmla="*/ 12 h 176"/>
                <a:gd name="T10" fmla="*/ 2 w 217"/>
                <a:gd name="T11" fmla="*/ 14 h 176"/>
                <a:gd name="T12" fmla="*/ 1 w 217"/>
                <a:gd name="T13" fmla="*/ 16 h 176"/>
                <a:gd name="T14" fmla="*/ 0 w 217"/>
                <a:gd name="T15" fmla="*/ 18 h 176"/>
                <a:gd name="T16" fmla="*/ 0 w 217"/>
                <a:gd name="T17" fmla="*/ 20 h 176"/>
                <a:gd name="T18" fmla="*/ 1 w 217"/>
                <a:gd name="T19" fmla="*/ 22 h 176"/>
                <a:gd name="T20" fmla="*/ 3 w 217"/>
                <a:gd name="T21" fmla="*/ 25 h 176"/>
                <a:gd name="T22" fmla="*/ 145 w 217"/>
                <a:gd name="T23" fmla="*/ 173 h 176"/>
                <a:gd name="T24" fmla="*/ 146 w 217"/>
                <a:gd name="T25" fmla="*/ 174 h 176"/>
                <a:gd name="T26" fmla="*/ 147 w 217"/>
                <a:gd name="T27" fmla="*/ 175 h 176"/>
                <a:gd name="T28" fmla="*/ 149 w 217"/>
                <a:gd name="T29" fmla="*/ 175 h 176"/>
                <a:gd name="T30" fmla="*/ 150 w 217"/>
                <a:gd name="T31" fmla="*/ 176 h 176"/>
                <a:gd name="T32" fmla="*/ 151 w 217"/>
                <a:gd name="T33" fmla="*/ 175 h 176"/>
                <a:gd name="T34" fmla="*/ 153 w 217"/>
                <a:gd name="T35" fmla="*/ 175 h 176"/>
                <a:gd name="T36" fmla="*/ 155 w 217"/>
                <a:gd name="T37" fmla="*/ 174 h 176"/>
                <a:gd name="T38" fmla="*/ 156 w 217"/>
                <a:gd name="T39" fmla="*/ 173 h 176"/>
                <a:gd name="T40" fmla="*/ 163 w 217"/>
                <a:gd name="T41" fmla="*/ 165 h 176"/>
                <a:gd name="T42" fmla="*/ 170 w 217"/>
                <a:gd name="T43" fmla="*/ 156 h 176"/>
                <a:gd name="T44" fmla="*/ 176 w 217"/>
                <a:gd name="T45" fmla="*/ 146 h 176"/>
                <a:gd name="T46" fmla="*/ 182 w 217"/>
                <a:gd name="T47" fmla="*/ 137 h 176"/>
                <a:gd name="T48" fmla="*/ 187 w 217"/>
                <a:gd name="T49" fmla="*/ 127 h 176"/>
                <a:gd name="T50" fmla="*/ 193 w 217"/>
                <a:gd name="T51" fmla="*/ 118 h 176"/>
                <a:gd name="T52" fmla="*/ 197 w 217"/>
                <a:gd name="T53" fmla="*/ 108 h 176"/>
                <a:gd name="T54" fmla="*/ 201 w 217"/>
                <a:gd name="T55" fmla="*/ 97 h 176"/>
                <a:gd name="T56" fmla="*/ 205 w 217"/>
                <a:gd name="T57" fmla="*/ 87 h 176"/>
                <a:gd name="T58" fmla="*/ 208 w 217"/>
                <a:gd name="T59" fmla="*/ 76 h 176"/>
                <a:gd name="T60" fmla="*/ 211 w 217"/>
                <a:gd name="T61" fmla="*/ 65 h 176"/>
                <a:gd name="T62" fmla="*/ 213 w 217"/>
                <a:gd name="T63" fmla="*/ 53 h 176"/>
                <a:gd name="T64" fmla="*/ 214 w 217"/>
                <a:gd name="T65" fmla="*/ 42 h 176"/>
                <a:gd name="T66" fmla="*/ 216 w 217"/>
                <a:gd name="T67" fmla="*/ 31 h 176"/>
                <a:gd name="T68" fmla="*/ 217 w 217"/>
                <a:gd name="T69" fmla="*/ 19 h 176"/>
                <a:gd name="T70" fmla="*/ 217 w 217"/>
                <a:gd name="T71" fmla="*/ 8 h 176"/>
                <a:gd name="T72" fmla="*/ 217 w 217"/>
                <a:gd name="T73" fmla="*/ 6 h 176"/>
                <a:gd name="T74" fmla="*/ 216 w 217"/>
                <a:gd name="T75" fmla="*/ 4 h 176"/>
                <a:gd name="T76" fmla="*/ 216 w 217"/>
                <a:gd name="T77" fmla="*/ 3 h 176"/>
                <a:gd name="T78" fmla="*/ 214 w 217"/>
                <a:gd name="T79" fmla="*/ 2 h 176"/>
                <a:gd name="T80" fmla="*/ 213 w 217"/>
                <a:gd name="T81" fmla="*/ 1 h 176"/>
                <a:gd name="T82" fmla="*/ 212 w 217"/>
                <a:gd name="T83" fmla="*/ 0 h 176"/>
                <a:gd name="T84" fmla="*/ 211 w 217"/>
                <a:gd name="T8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176">
                  <a:moveTo>
                    <a:pt x="211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142" y="3"/>
                    <a:pt x="75" y="7"/>
                    <a:pt x="8" y="11"/>
                  </a:cubicBezTo>
                  <a:cubicBezTo>
                    <a:pt x="7" y="11"/>
                    <a:pt x="7" y="11"/>
                    <a:pt x="6" y="11"/>
                  </a:cubicBezTo>
                  <a:cubicBezTo>
                    <a:pt x="5" y="11"/>
                    <a:pt x="5" y="11"/>
                    <a:pt x="4" y="12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5"/>
                    <a:pt x="1" y="15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3"/>
                    <a:pt x="2" y="24"/>
                    <a:pt x="3" y="25"/>
                  </a:cubicBezTo>
                  <a:cubicBezTo>
                    <a:pt x="51" y="74"/>
                    <a:pt x="98" y="123"/>
                    <a:pt x="145" y="173"/>
                  </a:cubicBezTo>
                  <a:cubicBezTo>
                    <a:pt x="145" y="174"/>
                    <a:pt x="145" y="174"/>
                    <a:pt x="146" y="174"/>
                  </a:cubicBezTo>
                  <a:cubicBezTo>
                    <a:pt x="146" y="174"/>
                    <a:pt x="147" y="175"/>
                    <a:pt x="147" y="175"/>
                  </a:cubicBezTo>
                  <a:cubicBezTo>
                    <a:pt x="148" y="175"/>
                    <a:pt x="148" y="175"/>
                    <a:pt x="149" y="175"/>
                  </a:cubicBezTo>
                  <a:cubicBezTo>
                    <a:pt x="150" y="175"/>
                    <a:pt x="150" y="175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2" y="175"/>
                    <a:pt x="152" y="175"/>
                    <a:pt x="153" y="175"/>
                  </a:cubicBezTo>
                  <a:cubicBezTo>
                    <a:pt x="154" y="175"/>
                    <a:pt x="154" y="174"/>
                    <a:pt x="155" y="174"/>
                  </a:cubicBezTo>
                  <a:cubicBezTo>
                    <a:pt x="155" y="174"/>
                    <a:pt x="156" y="173"/>
                    <a:pt x="156" y="173"/>
                  </a:cubicBezTo>
                  <a:cubicBezTo>
                    <a:pt x="159" y="170"/>
                    <a:pt x="160" y="168"/>
                    <a:pt x="163" y="165"/>
                  </a:cubicBezTo>
                  <a:cubicBezTo>
                    <a:pt x="166" y="161"/>
                    <a:pt x="167" y="159"/>
                    <a:pt x="170" y="156"/>
                  </a:cubicBezTo>
                  <a:cubicBezTo>
                    <a:pt x="172" y="152"/>
                    <a:pt x="173" y="150"/>
                    <a:pt x="176" y="146"/>
                  </a:cubicBezTo>
                  <a:cubicBezTo>
                    <a:pt x="178" y="143"/>
                    <a:pt x="179" y="141"/>
                    <a:pt x="182" y="137"/>
                  </a:cubicBezTo>
                  <a:cubicBezTo>
                    <a:pt x="184" y="133"/>
                    <a:pt x="185" y="131"/>
                    <a:pt x="187" y="127"/>
                  </a:cubicBezTo>
                  <a:cubicBezTo>
                    <a:pt x="190" y="124"/>
                    <a:pt x="191" y="122"/>
                    <a:pt x="193" y="118"/>
                  </a:cubicBezTo>
                  <a:cubicBezTo>
                    <a:pt x="194" y="114"/>
                    <a:pt x="195" y="112"/>
                    <a:pt x="197" y="108"/>
                  </a:cubicBezTo>
                  <a:cubicBezTo>
                    <a:pt x="199" y="104"/>
                    <a:pt x="200" y="102"/>
                    <a:pt x="201" y="97"/>
                  </a:cubicBezTo>
                  <a:cubicBezTo>
                    <a:pt x="203" y="93"/>
                    <a:pt x="204" y="91"/>
                    <a:pt x="205" y="87"/>
                  </a:cubicBezTo>
                  <a:cubicBezTo>
                    <a:pt x="206" y="82"/>
                    <a:pt x="207" y="80"/>
                    <a:pt x="208" y="76"/>
                  </a:cubicBezTo>
                  <a:cubicBezTo>
                    <a:pt x="209" y="71"/>
                    <a:pt x="210" y="69"/>
                    <a:pt x="211" y="65"/>
                  </a:cubicBezTo>
                  <a:cubicBezTo>
                    <a:pt x="211" y="60"/>
                    <a:pt x="212" y="58"/>
                    <a:pt x="213" y="53"/>
                  </a:cubicBezTo>
                  <a:cubicBezTo>
                    <a:pt x="213" y="49"/>
                    <a:pt x="214" y="47"/>
                    <a:pt x="214" y="42"/>
                  </a:cubicBezTo>
                  <a:cubicBezTo>
                    <a:pt x="215" y="38"/>
                    <a:pt x="215" y="35"/>
                    <a:pt x="216" y="31"/>
                  </a:cubicBezTo>
                  <a:cubicBezTo>
                    <a:pt x="217" y="26"/>
                    <a:pt x="217" y="24"/>
                    <a:pt x="217" y="19"/>
                  </a:cubicBezTo>
                  <a:cubicBezTo>
                    <a:pt x="217" y="15"/>
                    <a:pt x="217" y="12"/>
                    <a:pt x="217" y="8"/>
                  </a:cubicBezTo>
                  <a:cubicBezTo>
                    <a:pt x="217" y="7"/>
                    <a:pt x="217" y="7"/>
                    <a:pt x="217" y="6"/>
                  </a:cubicBezTo>
                  <a:cubicBezTo>
                    <a:pt x="217" y="5"/>
                    <a:pt x="217" y="5"/>
                    <a:pt x="216" y="4"/>
                  </a:cubicBezTo>
                  <a:cubicBezTo>
                    <a:pt x="216" y="4"/>
                    <a:pt x="216" y="3"/>
                    <a:pt x="216" y="3"/>
                  </a:cubicBezTo>
                  <a:cubicBezTo>
                    <a:pt x="215" y="2"/>
                    <a:pt x="215" y="2"/>
                    <a:pt x="214" y="2"/>
                  </a:cubicBezTo>
                  <a:cubicBezTo>
                    <a:pt x="214" y="1"/>
                    <a:pt x="214" y="1"/>
                    <a:pt x="213" y="1"/>
                  </a:cubicBezTo>
                  <a:cubicBezTo>
                    <a:pt x="213" y="0"/>
                    <a:pt x="213" y="0"/>
                    <a:pt x="212" y="0"/>
                  </a:cubicBezTo>
                  <a:cubicBezTo>
                    <a:pt x="212" y="0"/>
                    <a:pt x="211" y="0"/>
                    <a:pt x="211" y="0"/>
                  </a:cubicBezTo>
                </a:path>
              </a:pathLst>
            </a:custGeom>
            <a:solidFill>
              <a:srgbClr val="C5E8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56034345-D2E7-E74D-B2F3-904E0CE4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2688" y="5641976"/>
              <a:ext cx="2741612" cy="576263"/>
            </a:xfrm>
            <a:custGeom>
              <a:avLst/>
              <a:gdLst>
                <a:gd name="T0" fmla="*/ 56 w 1519"/>
                <a:gd name="T1" fmla="*/ 3 h 319"/>
                <a:gd name="T2" fmla="*/ 0 w 1519"/>
                <a:gd name="T3" fmla="*/ 0 h 319"/>
                <a:gd name="T4" fmla="*/ 0 w 1519"/>
                <a:gd name="T5" fmla="*/ 2 h 319"/>
                <a:gd name="T6" fmla="*/ 0 w 1519"/>
                <a:gd name="T7" fmla="*/ 48 h 319"/>
                <a:gd name="T8" fmla="*/ 0 w 1519"/>
                <a:gd name="T9" fmla="*/ 133 h 319"/>
                <a:gd name="T10" fmla="*/ 0 w 1519"/>
                <a:gd name="T11" fmla="*/ 136 h 319"/>
                <a:gd name="T12" fmla="*/ 0 w 1519"/>
                <a:gd name="T13" fmla="*/ 138 h 319"/>
                <a:gd name="T14" fmla="*/ 1 w 1519"/>
                <a:gd name="T15" fmla="*/ 140 h 319"/>
                <a:gd name="T16" fmla="*/ 2 w 1519"/>
                <a:gd name="T17" fmla="*/ 143 h 319"/>
                <a:gd name="T18" fmla="*/ 3 w 1519"/>
                <a:gd name="T19" fmla="*/ 145 h 319"/>
                <a:gd name="T20" fmla="*/ 5 w 1519"/>
                <a:gd name="T21" fmla="*/ 147 h 319"/>
                <a:gd name="T22" fmla="*/ 6 w 1519"/>
                <a:gd name="T23" fmla="*/ 149 h 319"/>
                <a:gd name="T24" fmla="*/ 8 w 1519"/>
                <a:gd name="T25" fmla="*/ 151 h 319"/>
                <a:gd name="T26" fmla="*/ 10 w 1519"/>
                <a:gd name="T27" fmla="*/ 153 h 319"/>
                <a:gd name="T28" fmla="*/ 13 w 1519"/>
                <a:gd name="T29" fmla="*/ 154 h 319"/>
                <a:gd name="T30" fmla="*/ 15 w 1519"/>
                <a:gd name="T31" fmla="*/ 156 h 319"/>
                <a:gd name="T32" fmla="*/ 18 w 1519"/>
                <a:gd name="T33" fmla="*/ 157 h 319"/>
                <a:gd name="T34" fmla="*/ 21 w 1519"/>
                <a:gd name="T35" fmla="*/ 158 h 319"/>
                <a:gd name="T36" fmla="*/ 23 w 1519"/>
                <a:gd name="T37" fmla="*/ 159 h 319"/>
                <a:gd name="T38" fmla="*/ 26 w 1519"/>
                <a:gd name="T39" fmla="*/ 160 h 319"/>
                <a:gd name="T40" fmla="*/ 29 w 1519"/>
                <a:gd name="T41" fmla="*/ 160 h 319"/>
                <a:gd name="T42" fmla="*/ 325 w 1519"/>
                <a:gd name="T43" fmla="*/ 192 h 319"/>
                <a:gd name="T44" fmla="*/ 587 w 1519"/>
                <a:gd name="T45" fmla="*/ 221 h 319"/>
                <a:gd name="T46" fmla="*/ 935 w 1519"/>
                <a:gd name="T47" fmla="*/ 259 h 319"/>
                <a:gd name="T48" fmla="*/ 1194 w 1519"/>
                <a:gd name="T49" fmla="*/ 287 h 319"/>
                <a:gd name="T50" fmla="*/ 1490 w 1519"/>
                <a:gd name="T51" fmla="*/ 319 h 319"/>
                <a:gd name="T52" fmla="*/ 1493 w 1519"/>
                <a:gd name="T53" fmla="*/ 319 h 319"/>
                <a:gd name="T54" fmla="*/ 1496 w 1519"/>
                <a:gd name="T55" fmla="*/ 319 h 319"/>
                <a:gd name="T56" fmla="*/ 1498 w 1519"/>
                <a:gd name="T57" fmla="*/ 319 h 319"/>
                <a:gd name="T58" fmla="*/ 1501 w 1519"/>
                <a:gd name="T59" fmla="*/ 318 h 319"/>
                <a:gd name="T60" fmla="*/ 1504 w 1519"/>
                <a:gd name="T61" fmla="*/ 317 h 319"/>
                <a:gd name="T62" fmla="*/ 1506 w 1519"/>
                <a:gd name="T63" fmla="*/ 315 h 319"/>
                <a:gd name="T64" fmla="*/ 1509 w 1519"/>
                <a:gd name="T65" fmla="*/ 313 h 319"/>
                <a:gd name="T66" fmla="*/ 1511 w 1519"/>
                <a:gd name="T67" fmla="*/ 311 h 319"/>
                <a:gd name="T68" fmla="*/ 1513 w 1519"/>
                <a:gd name="T69" fmla="*/ 309 h 319"/>
                <a:gd name="T70" fmla="*/ 1514 w 1519"/>
                <a:gd name="T71" fmla="*/ 306 h 319"/>
                <a:gd name="T72" fmla="*/ 1516 w 1519"/>
                <a:gd name="T73" fmla="*/ 303 h 319"/>
                <a:gd name="T74" fmla="*/ 1517 w 1519"/>
                <a:gd name="T75" fmla="*/ 301 h 319"/>
                <a:gd name="T76" fmla="*/ 1518 w 1519"/>
                <a:gd name="T77" fmla="*/ 297 h 319"/>
                <a:gd name="T78" fmla="*/ 1519 w 1519"/>
                <a:gd name="T79" fmla="*/ 294 h 319"/>
                <a:gd name="T80" fmla="*/ 1519 w 1519"/>
                <a:gd name="T81" fmla="*/ 291 h 319"/>
                <a:gd name="T82" fmla="*/ 1519 w 1519"/>
                <a:gd name="T83" fmla="*/ 287 h 319"/>
                <a:gd name="T84" fmla="*/ 1519 w 1519"/>
                <a:gd name="T85" fmla="*/ 159 h 319"/>
                <a:gd name="T86" fmla="*/ 1519 w 1519"/>
                <a:gd name="T87" fmla="*/ 90 h 319"/>
                <a:gd name="T88" fmla="*/ 1519 w 1519"/>
                <a:gd name="T89" fmla="*/ 87 h 319"/>
                <a:gd name="T90" fmla="*/ 1464 w 1519"/>
                <a:gd name="T91" fmla="*/ 84 h 319"/>
                <a:gd name="T92" fmla="*/ 56 w 1519"/>
                <a:gd name="T93" fmla="*/ 3 h 319"/>
                <a:gd name="T94" fmla="*/ 1397 w 1519"/>
                <a:gd name="T95" fmla="*/ 217 h 319"/>
                <a:gd name="T96" fmla="*/ 1393 w 1519"/>
                <a:gd name="T97" fmla="*/ 221 h 319"/>
                <a:gd name="T98" fmla="*/ 1281 w 1519"/>
                <a:gd name="T99" fmla="*/ 211 h 319"/>
                <a:gd name="T100" fmla="*/ 1277 w 1519"/>
                <a:gd name="T101" fmla="*/ 206 h 319"/>
                <a:gd name="T102" fmla="*/ 1277 w 1519"/>
                <a:gd name="T103" fmla="*/ 187 h 319"/>
                <a:gd name="T104" fmla="*/ 1281 w 1519"/>
                <a:gd name="T105" fmla="*/ 183 h 319"/>
                <a:gd name="T106" fmla="*/ 1393 w 1519"/>
                <a:gd name="T107" fmla="*/ 192 h 319"/>
                <a:gd name="T108" fmla="*/ 1397 w 1519"/>
                <a:gd name="T109" fmla="*/ 197 h 319"/>
                <a:gd name="T110" fmla="*/ 1397 w 1519"/>
                <a:gd name="T111" fmla="*/ 217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9" h="319">
                  <a:moveTo>
                    <a:pt x="56" y="3"/>
                  </a:moveTo>
                  <a:cubicBezTo>
                    <a:pt x="33" y="2"/>
                    <a:pt x="22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0"/>
                    <a:pt x="0" y="29"/>
                    <a:pt x="0" y="48"/>
                  </a:cubicBezTo>
                  <a:cubicBezTo>
                    <a:pt x="0" y="82"/>
                    <a:pt x="0" y="99"/>
                    <a:pt x="0" y="133"/>
                  </a:cubicBezTo>
                  <a:cubicBezTo>
                    <a:pt x="0" y="134"/>
                    <a:pt x="0" y="135"/>
                    <a:pt x="0" y="136"/>
                  </a:cubicBezTo>
                  <a:cubicBezTo>
                    <a:pt x="0" y="137"/>
                    <a:pt x="0" y="137"/>
                    <a:pt x="0" y="138"/>
                  </a:cubicBezTo>
                  <a:cubicBezTo>
                    <a:pt x="1" y="139"/>
                    <a:pt x="1" y="139"/>
                    <a:pt x="1" y="140"/>
                  </a:cubicBezTo>
                  <a:cubicBezTo>
                    <a:pt x="1" y="141"/>
                    <a:pt x="2" y="142"/>
                    <a:pt x="2" y="143"/>
                  </a:cubicBezTo>
                  <a:cubicBezTo>
                    <a:pt x="3" y="143"/>
                    <a:pt x="3" y="144"/>
                    <a:pt x="3" y="145"/>
                  </a:cubicBezTo>
                  <a:cubicBezTo>
                    <a:pt x="4" y="146"/>
                    <a:pt x="4" y="146"/>
                    <a:pt x="5" y="147"/>
                  </a:cubicBezTo>
                  <a:cubicBezTo>
                    <a:pt x="5" y="148"/>
                    <a:pt x="6" y="148"/>
                    <a:pt x="6" y="149"/>
                  </a:cubicBezTo>
                  <a:cubicBezTo>
                    <a:pt x="7" y="150"/>
                    <a:pt x="8" y="150"/>
                    <a:pt x="8" y="151"/>
                  </a:cubicBezTo>
                  <a:cubicBezTo>
                    <a:pt x="9" y="152"/>
                    <a:pt x="10" y="152"/>
                    <a:pt x="10" y="153"/>
                  </a:cubicBezTo>
                  <a:cubicBezTo>
                    <a:pt x="11" y="153"/>
                    <a:pt x="12" y="154"/>
                    <a:pt x="13" y="154"/>
                  </a:cubicBezTo>
                  <a:cubicBezTo>
                    <a:pt x="14" y="155"/>
                    <a:pt x="14" y="155"/>
                    <a:pt x="15" y="156"/>
                  </a:cubicBezTo>
                  <a:cubicBezTo>
                    <a:pt x="16" y="156"/>
                    <a:pt x="17" y="156"/>
                    <a:pt x="18" y="157"/>
                  </a:cubicBezTo>
                  <a:cubicBezTo>
                    <a:pt x="19" y="157"/>
                    <a:pt x="19" y="158"/>
                    <a:pt x="21" y="158"/>
                  </a:cubicBezTo>
                  <a:cubicBezTo>
                    <a:pt x="22" y="158"/>
                    <a:pt x="22" y="159"/>
                    <a:pt x="23" y="159"/>
                  </a:cubicBezTo>
                  <a:cubicBezTo>
                    <a:pt x="24" y="159"/>
                    <a:pt x="25" y="159"/>
                    <a:pt x="26" y="160"/>
                  </a:cubicBezTo>
                  <a:cubicBezTo>
                    <a:pt x="27" y="160"/>
                    <a:pt x="28" y="160"/>
                    <a:pt x="29" y="160"/>
                  </a:cubicBezTo>
                  <a:cubicBezTo>
                    <a:pt x="128" y="171"/>
                    <a:pt x="226" y="182"/>
                    <a:pt x="325" y="192"/>
                  </a:cubicBezTo>
                  <a:cubicBezTo>
                    <a:pt x="412" y="202"/>
                    <a:pt x="500" y="211"/>
                    <a:pt x="587" y="221"/>
                  </a:cubicBezTo>
                  <a:cubicBezTo>
                    <a:pt x="703" y="233"/>
                    <a:pt x="819" y="246"/>
                    <a:pt x="935" y="259"/>
                  </a:cubicBezTo>
                  <a:cubicBezTo>
                    <a:pt x="1021" y="268"/>
                    <a:pt x="1108" y="278"/>
                    <a:pt x="1194" y="287"/>
                  </a:cubicBezTo>
                  <a:cubicBezTo>
                    <a:pt x="1293" y="298"/>
                    <a:pt x="1391" y="309"/>
                    <a:pt x="1490" y="319"/>
                  </a:cubicBezTo>
                  <a:cubicBezTo>
                    <a:pt x="1491" y="319"/>
                    <a:pt x="1492" y="319"/>
                    <a:pt x="1493" y="319"/>
                  </a:cubicBezTo>
                  <a:cubicBezTo>
                    <a:pt x="1494" y="319"/>
                    <a:pt x="1494" y="319"/>
                    <a:pt x="1496" y="319"/>
                  </a:cubicBezTo>
                  <a:cubicBezTo>
                    <a:pt x="1497" y="319"/>
                    <a:pt x="1497" y="319"/>
                    <a:pt x="1498" y="319"/>
                  </a:cubicBezTo>
                  <a:cubicBezTo>
                    <a:pt x="1499" y="318"/>
                    <a:pt x="1500" y="318"/>
                    <a:pt x="1501" y="318"/>
                  </a:cubicBezTo>
                  <a:cubicBezTo>
                    <a:pt x="1502" y="317"/>
                    <a:pt x="1503" y="317"/>
                    <a:pt x="1504" y="317"/>
                  </a:cubicBezTo>
                  <a:cubicBezTo>
                    <a:pt x="1505" y="316"/>
                    <a:pt x="1505" y="316"/>
                    <a:pt x="1506" y="315"/>
                  </a:cubicBezTo>
                  <a:cubicBezTo>
                    <a:pt x="1507" y="314"/>
                    <a:pt x="1508" y="314"/>
                    <a:pt x="1509" y="313"/>
                  </a:cubicBezTo>
                  <a:cubicBezTo>
                    <a:pt x="1509" y="312"/>
                    <a:pt x="1510" y="312"/>
                    <a:pt x="1511" y="311"/>
                  </a:cubicBezTo>
                  <a:cubicBezTo>
                    <a:pt x="1511" y="310"/>
                    <a:pt x="1512" y="310"/>
                    <a:pt x="1513" y="309"/>
                  </a:cubicBezTo>
                  <a:cubicBezTo>
                    <a:pt x="1513" y="308"/>
                    <a:pt x="1513" y="307"/>
                    <a:pt x="1514" y="306"/>
                  </a:cubicBezTo>
                  <a:cubicBezTo>
                    <a:pt x="1515" y="305"/>
                    <a:pt x="1515" y="305"/>
                    <a:pt x="1516" y="303"/>
                  </a:cubicBezTo>
                  <a:cubicBezTo>
                    <a:pt x="1516" y="302"/>
                    <a:pt x="1516" y="302"/>
                    <a:pt x="1517" y="301"/>
                  </a:cubicBezTo>
                  <a:cubicBezTo>
                    <a:pt x="1517" y="299"/>
                    <a:pt x="1518" y="299"/>
                    <a:pt x="1518" y="297"/>
                  </a:cubicBezTo>
                  <a:cubicBezTo>
                    <a:pt x="1518" y="296"/>
                    <a:pt x="1518" y="296"/>
                    <a:pt x="1519" y="294"/>
                  </a:cubicBezTo>
                  <a:cubicBezTo>
                    <a:pt x="1519" y="293"/>
                    <a:pt x="1519" y="292"/>
                    <a:pt x="1519" y="291"/>
                  </a:cubicBezTo>
                  <a:cubicBezTo>
                    <a:pt x="1519" y="289"/>
                    <a:pt x="1519" y="289"/>
                    <a:pt x="1519" y="287"/>
                  </a:cubicBezTo>
                  <a:cubicBezTo>
                    <a:pt x="1519" y="244"/>
                    <a:pt x="1519" y="201"/>
                    <a:pt x="1519" y="159"/>
                  </a:cubicBezTo>
                  <a:cubicBezTo>
                    <a:pt x="1519" y="131"/>
                    <a:pt x="1519" y="118"/>
                    <a:pt x="1519" y="90"/>
                  </a:cubicBezTo>
                  <a:cubicBezTo>
                    <a:pt x="1519" y="89"/>
                    <a:pt x="1519" y="89"/>
                    <a:pt x="1519" y="87"/>
                  </a:cubicBezTo>
                  <a:cubicBezTo>
                    <a:pt x="1497" y="86"/>
                    <a:pt x="1486" y="86"/>
                    <a:pt x="1464" y="84"/>
                  </a:cubicBezTo>
                  <a:cubicBezTo>
                    <a:pt x="995" y="57"/>
                    <a:pt x="525" y="30"/>
                    <a:pt x="56" y="3"/>
                  </a:cubicBezTo>
                  <a:close/>
                  <a:moveTo>
                    <a:pt x="1397" y="217"/>
                  </a:moveTo>
                  <a:cubicBezTo>
                    <a:pt x="1397" y="219"/>
                    <a:pt x="1395" y="221"/>
                    <a:pt x="1393" y="221"/>
                  </a:cubicBezTo>
                  <a:cubicBezTo>
                    <a:pt x="1356" y="218"/>
                    <a:pt x="1318" y="214"/>
                    <a:pt x="1281" y="211"/>
                  </a:cubicBezTo>
                  <a:cubicBezTo>
                    <a:pt x="1279" y="211"/>
                    <a:pt x="1277" y="209"/>
                    <a:pt x="1277" y="206"/>
                  </a:cubicBezTo>
                  <a:cubicBezTo>
                    <a:pt x="1277" y="198"/>
                    <a:pt x="1277" y="195"/>
                    <a:pt x="1277" y="187"/>
                  </a:cubicBezTo>
                  <a:cubicBezTo>
                    <a:pt x="1277" y="185"/>
                    <a:pt x="1279" y="183"/>
                    <a:pt x="1281" y="183"/>
                  </a:cubicBezTo>
                  <a:cubicBezTo>
                    <a:pt x="1318" y="186"/>
                    <a:pt x="1356" y="189"/>
                    <a:pt x="1393" y="192"/>
                  </a:cubicBezTo>
                  <a:cubicBezTo>
                    <a:pt x="1395" y="192"/>
                    <a:pt x="1397" y="195"/>
                    <a:pt x="1397" y="197"/>
                  </a:cubicBezTo>
                  <a:cubicBezTo>
                    <a:pt x="1397" y="205"/>
                    <a:pt x="1397" y="209"/>
                    <a:pt x="1397" y="2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50EC3509-3E85-384A-9F95-F1C2B5276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2688" y="3949701"/>
              <a:ext cx="2741612" cy="1849438"/>
            </a:xfrm>
            <a:custGeom>
              <a:avLst/>
              <a:gdLst>
                <a:gd name="T0" fmla="*/ 1519 w 1519"/>
                <a:gd name="T1" fmla="*/ 27 h 1023"/>
                <a:gd name="T2" fmla="*/ 1519 w 1519"/>
                <a:gd name="T3" fmla="*/ 24 h 1023"/>
                <a:gd name="T4" fmla="*/ 1518 w 1519"/>
                <a:gd name="T5" fmla="*/ 21 h 1023"/>
                <a:gd name="T6" fmla="*/ 1517 w 1519"/>
                <a:gd name="T7" fmla="*/ 17 h 1023"/>
                <a:gd name="T8" fmla="*/ 1516 w 1519"/>
                <a:gd name="T9" fmla="*/ 15 h 1023"/>
                <a:gd name="T10" fmla="*/ 1514 w 1519"/>
                <a:gd name="T11" fmla="*/ 12 h 1023"/>
                <a:gd name="T12" fmla="*/ 1513 w 1519"/>
                <a:gd name="T13" fmla="*/ 9 h 1023"/>
                <a:gd name="T14" fmla="*/ 1511 w 1519"/>
                <a:gd name="T15" fmla="*/ 7 h 1023"/>
                <a:gd name="T16" fmla="*/ 1509 w 1519"/>
                <a:gd name="T17" fmla="*/ 5 h 1023"/>
                <a:gd name="T18" fmla="*/ 1506 w 1519"/>
                <a:gd name="T19" fmla="*/ 4 h 1023"/>
                <a:gd name="T20" fmla="*/ 1504 w 1519"/>
                <a:gd name="T21" fmla="*/ 2 h 1023"/>
                <a:gd name="T22" fmla="*/ 1501 w 1519"/>
                <a:gd name="T23" fmla="*/ 1 h 1023"/>
                <a:gd name="T24" fmla="*/ 1498 w 1519"/>
                <a:gd name="T25" fmla="*/ 0 h 1023"/>
                <a:gd name="T26" fmla="*/ 1496 w 1519"/>
                <a:gd name="T27" fmla="*/ 0 h 1023"/>
                <a:gd name="T28" fmla="*/ 1493 w 1519"/>
                <a:gd name="T29" fmla="*/ 0 h 1023"/>
                <a:gd name="T30" fmla="*/ 1490 w 1519"/>
                <a:gd name="T31" fmla="*/ 0 h 1023"/>
                <a:gd name="T32" fmla="*/ 29 w 1519"/>
                <a:gd name="T33" fmla="*/ 246 h 1023"/>
                <a:gd name="T34" fmla="*/ 26 w 1519"/>
                <a:gd name="T35" fmla="*/ 246 h 1023"/>
                <a:gd name="T36" fmla="*/ 23 w 1519"/>
                <a:gd name="T37" fmla="*/ 247 h 1023"/>
                <a:gd name="T38" fmla="*/ 21 w 1519"/>
                <a:gd name="T39" fmla="*/ 248 h 1023"/>
                <a:gd name="T40" fmla="*/ 18 w 1519"/>
                <a:gd name="T41" fmla="*/ 250 h 1023"/>
                <a:gd name="T42" fmla="*/ 15 w 1519"/>
                <a:gd name="T43" fmla="*/ 251 h 1023"/>
                <a:gd name="T44" fmla="*/ 13 w 1519"/>
                <a:gd name="T45" fmla="*/ 253 h 1023"/>
                <a:gd name="T46" fmla="*/ 10 w 1519"/>
                <a:gd name="T47" fmla="*/ 254 h 1023"/>
                <a:gd name="T48" fmla="*/ 8 w 1519"/>
                <a:gd name="T49" fmla="*/ 256 h 1023"/>
                <a:gd name="T50" fmla="*/ 6 w 1519"/>
                <a:gd name="T51" fmla="*/ 258 h 1023"/>
                <a:gd name="T52" fmla="*/ 5 w 1519"/>
                <a:gd name="T53" fmla="*/ 260 h 1023"/>
                <a:gd name="T54" fmla="*/ 3 w 1519"/>
                <a:gd name="T55" fmla="*/ 263 h 1023"/>
                <a:gd name="T56" fmla="*/ 2 w 1519"/>
                <a:gd name="T57" fmla="*/ 265 h 1023"/>
                <a:gd name="T58" fmla="*/ 1 w 1519"/>
                <a:gd name="T59" fmla="*/ 267 h 1023"/>
                <a:gd name="T60" fmla="*/ 0 w 1519"/>
                <a:gd name="T61" fmla="*/ 270 h 1023"/>
                <a:gd name="T62" fmla="*/ 0 w 1519"/>
                <a:gd name="T63" fmla="*/ 272 h 1023"/>
                <a:gd name="T64" fmla="*/ 0 w 1519"/>
                <a:gd name="T65" fmla="*/ 274 h 1023"/>
                <a:gd name="T66" fmla="*/ 0 w 1519"/>
                <a:gd name="T67" fmla="*/ 903 h 1023"/>
                <a:gd name="T68" fmla="*/ 0 w 1519"/>
                <a:gd name="T69" fmla="*/ 936 h 1023"/>
                <a:gd name="T70" fmla="*/ 56 w 1519"/>
                <a:gd name="T71" fmla="*/ 939 h 1023"/>
                <a:gd name="T72" fmla="*/ 1464 w 1519"/>
                <a:gd name="T73" fmla="*/ 1020 h 1023"/>
                <a:gd name="T74" fmla="*/ 1519 w 1519"/>
                <a:gd name="T75" fmla="*/ 1023 h 1023"/>
                <a:gd name="T76" fmla="*/ 1519 w 1519"/>
                <a:gd name="T77" fmla="*/ 974 h 1023"/>
                <a:gd name="T78" fmla="*/ 1519 w 1519"/>
                <a:gd name="T79" fmla="*/ 31 h 1023"/>
                <a:gd name="T80" fmla="*/ 1519 w 1519"/>
                <a:gd name="T81" fmla="*/ 27 h 1023"/>
                <a:gd name="T82" fmla="*/ 56 w 1519"/>
                <a:gd name="T83" fmla="*/ 906 h 1023"/>
                <a:gd name="T84" fmla="*/ 56 w 1519"/>
                <a:gd name="T85" fmla="*/ 290 h 1023"/>
                <a:gd name="T86" fmla="*/ 1464 w 1519"/>
                <a:gd name="T87" fmla="*/ 75 h 1023"/>
                <a:gd name="T88" fmla="*/ 1464 w 1519"/>
                <a:gd name="T89" fmla="*/ 971 h 1023"/>
                <a:gd name="T90" fmla="*/ 56 w 1519"/>
                <a:gd name="T91" fmla="*/ 906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9" h="1023">
                  <a:moveTo>
                    <a:pt x="1519" y="27"/>
                  </a:moveTo>
                  <a:cubicBezTo>
                    <a:pt x="1519" y="26"/>
                    <a:pt x="1519" y="25"/>
                    <a:pt x="1519" y="24"/>
                  </a:cubicBezTo>
                  <a:cubicBezTo>
                    <a:pt x="1518" y="23"/>
                    <a:pt x="1518" y="22"/>
                    <a:pt x="1518" y="21"/>
                  </a:cubicBezTo>
                  <a:cubicBezTo>
                    <a:pt x="1518" y="19"/>
                    <a:pt x="1517" y="19"/>
                    <a:pt x="1517" y="17"/>
                  </a:cubicBezTo>
                  <a:cubicBezTo>
                    <a:pt x="1516" y="16"/>
                    <a:pt x="1516" y="16"/>
                    <a:pt x="1516" y="15"/>
                  </a:cubicBezTo>
                  <a:cubicBezTo>
                    <a:pt x="1515" y="13"/>
                    <a:pt x="1515" y="13"/>
                    <a:pt x="1514" y="12"/>
                  </a:cubicBezTo>
                  <a:cubicBezTo>
                    <a:pt x="1513" y="11"/>
                    <a:pt x="1513" y="10"/>
                    <a:pt x="1513" y="9"/>
                  </a:cubicBezTo>
                  <a:cubicBezTo>
                    <a:pt x="1512" y="8"/>
                    <a:pt x="1511" y="8"/>
                    <a:pt x="1511" y="7"/>
                  </a:cubicBezTo>
                  <a:cubicBezTo>
                    <a:pt x="1510" y="6"/>
                    <a:pt x="1509" y="6"/>
                    <a:pt x="1509" y="5"/>
                  </a:cubicBezTo>
                  <a:cubicBezTo>
                    <a:pt x="1508" y="5"/>
                    <a:pt x="1507" y="4"/>
                    <a:pt x="1506" y="4"/>
                  </a:cubicBezTo>
                  <a:cubicBezTo>
                    <a:pt x="1505" y="3"/>
                    <a:pt x="1505" y="3"/>
                    <a:pt x="1504" y="2"/>
                  </a:cubicBezTo>
                  <a:cubicBezTo>
                    <a:pt x="1503" y="2"/>
                    <a:pt x="1502" y="2"/>
                    <a:pt x="1501" y="1"/>
                  </a:cubicBezTo>
                  <a:cubicBezTo>
                    <a:pt x="1500" y="1"/>
                    <a:pt x="1499" y="1"/>
                    <a:pt x="1498" y="0"/>
                  </a:cubicBezTo>
                  <a:cubicBezTo>
                    <a:pt x="1497" y="0"/>
                    <a:pt x="1497" y="0"/>
                    <a:pt x="1496" y="0"/>
                  </a:cubicBezTo>
                  <a:cubicBezTo>
                    <a:pt x="1494" y="0"/>
                    <a:pt x="1494" y="0"/>
                    <a:pt x="1493" y="0"/>
                  </a:cubicBezTo>
                  <a:cubicBezTo>
                    <a:pt x="1492" y="0"/>
                    <a:pt x="1491" y="0"/>
                    <a:pt x="1490" y="0"/>
                  </a:cubicBezTo>
                  <a:cubicBezTo>
                    <a:pt x="1003" y="82"/>
                    <a:pt x="516" y="164"/>
                    <a:pt x="29" y="246"/>
                  </a:cubicBezTo>
                  <a:cubicBezTo>
                    <a:pt x="28" y="246"/>
                    <a:pt x="27" y="246"/>
                    <a:pt x="26" y="246"/>
                  </a:cubicBezTo>
                  <a:cubicBezTo>
                    <a:pt x="25" y="247"/>
                    <a:pt x="24" y="247"/>
                    <a:pt x="23" y="247"/>
                  </a:cubicBezTo>
                  <a:cubicBezTo>
                    <a:pt x="22" y="248"/>
                    <a:pt x="22" y="248"/>
                    <a:pt x="21" y="248"/>
                  </a:cubicBezTo>
                  <a:cubicBezTo>
                    <a:pt x="19" y="249"/>
                    <a:pt x="19" y="249"/>
                    <a:pt x="18" y="250"/>
                  </a:cubicBezTo>
                  <a:cubicBezTo>
                    <a:pt x="17" y="250"/>
                    <a:pt x="16" y="250"/>
                    <a:pt x="15" y="251"/>
                  </a:cubicBezTo>
                  <a:cubicBezTo>
                    <a:pt x="14" y="252"/>
                    <a:pt x="14" y="252"/>
                    <a:pt x="13" y="253"/>
                  </a:cubicBezTo>
                  <a:cubicBezTo>
                    <a:pt x="12" y="253"/>
                    <a:pt x="11" y="254"/>
                    <a:pt x="10" y="254"/>
                  </a:cubicBezTo>
                  <a:cubicBezTo>
                    <a:pt x="10" y="255"/>
                    <a:pt x="9" y="256"/>
                    <a:pt x="8" y="256"/>
                  </a:cubicBezTo>
                  <a:cubicBezTo>
                    <a:pt x="8" y="257"/>
                    <a:pt x="7" y="257"/>
                    <a:pt x="6" y="258"/>
                  </a:cubicBezTo>
                  <a:cubicBezTo>
                    <a:pt x="6" y="259"/>
                    <a:pt x="5" y="259"/>
                    <a:pt x="5" y="260"/>
                  </a:cubicBezTo>
                  <a:cubicBezTo>
                    <a:pt x="4" y="261"/>
                    <a:pt x="4" y="262"/>
                    <a:pt x="3" y="263"/>
                  </a:cubicBezTo>
                  <a:cubicBezTo>
                    <a:pt x="3" y="264"/>
                    <a:pt x="3" y="264"/>
                    <a:pt x="2" y="265"/>
                  </a:cubicBezTo>
                  <a:cubicBezTo>
                    <a:pt x="2" y="266"/>
                    <a:pt x="1" y="266"/>
                    <a:pt x="1" y="267"/>
                  </a:cubicBezTo>
                  <a:cubicBezTo>
                    <a:pt x="1" y="268"/>
                    <a:pt x="1" y="269"/>
                    <a:pt x="0" y="270"/>
                  </a:cubicBezTo>
                  <a:cubicBezTo>
                    <a:pt x="0" y="271"/>
                    <a:pt x="0" y="271"/>
                    <a:pt x="0" y="272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484"/>
                    <a:pt x="0" y="694"/>
                    <a:pt x="0" y="903"/>
                  </a:cubicBezTo>
                  <a:cubicBezTo>
                    <a:pt x="0" y="916"/>
                    <a:pt x="0" y="923"/>
                    <a:pt x="0" y="936"/>
                  </a:cubicBezTo>
                  <a:cubicBezTo>
                    <a:pt x="22" y="937"/>
                    <a:pt x="33" y="938"/>
                    <a:pt x="56" y="939"/>
                  </a:cubicBezTo>
                  <a:cubicBezTo>
                    <a:pt x="525" y="966"/>
                    <a:pt x="995" y="993"/>
                    <a:pt x="1464" y="1020"/>
                  </a:cubicBezTo>
                  <a:cubicBezTo>
                    <a:pt x="1486" y="1022"/>
                    <a:pt x="1497" y="1022"/>
                    <a:pt x="1519" y="1023"/>
                  </a:cubicBezTo>
                  <a:cubicBezTo>
                    <a:pt x="1519" y="1004"/>
                    <a:pt x="1519" y="994"/>
                    <a:pt x="1519" y="974"/>
                  </a:cubicBezTo>
                  <a:cubicBezTo>
                    <a:pt x="1519" y="660"/>
                    <a:pt x="1519" y="345"/>
                    <a:pt x="1519" y="31"/>
                  </a:cubicBezTo>
                  <a:cubicBezTo>
                    <a:pt x="1519" y="29"/>
                    <a:pt x="1519" y="29"/>
                    <a:pt x="1519" y="27"/>
                  </a:cubicBezTo>
                  <a:close/>
                  <a:moveTo>
                    <a:pt x="56" y="906"/>
                  </a:moveTo>
                  <a:cubicBezTo>
                    <a:pt x="56" y="700"/>
                    <a:pt x="56" y="495"/>
                    <a:pt x="56" y="290"/>
                  </a:cubicBezTo>
                  <a:cubicBezTo>
                    <a:pt x="525" y="218"/>
                    <a:pt x="995" y="146"/>
                    <a:pt x="1464" y="75"/>
                  </a:cubicBezTo>
                  <a:cubicBezTo>
                    <a:pt x="1464" y="374"/>
                    <a:pt x="1464" y="673"/>
                    <a:pt x="1464" y="971"/>
                  </a:cubicBezTo>
                  <a:cubicBezTo>
                    <a:pt x="995" y="950"/>
                    <a:pt x="525" y="928"/>
                    <a:pt x="56" y="906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B808EED0-84B2-8647-9BD6-5AB3A4A6F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5" y="6042026"/>
              <a:ext cx="630237" cy="439738"/>
            </a:xfrm>
            <a:custGeom>
              <a:avLst/>
              <a:gdLst>
                <a:gd name="T0" fmla="*/ 348 w 349"/>
                <a:gd name="T1" fmla="*/ 232 h 244"/>
                <a:gd name="T2" fmla="*/ 348 w 349"/>
                <a:gd name="T3" fmla="*/ 216 h 244"/>
                <a:gd name="T4" fmla="*/ 347 w 349"/>
                <a:gd name="T5" fmla="*/ 200 h 244"/>
                <a:gd name="T6" fmla="*/ 347 w 349"/>
                <a:gd name="T7" fmla="*/ 183 h 244"/>
                <a:gd name="T8" fmla="*/ 347 w 349"/>
                <a:gd name="T9" fmla="*/ 167 h 244"/>
                <a:gd name="T10" fmla="*/ 348 w 349"/>
                <a:gd name="T11" fmla="*/ 131 h 244"/>
                <a:gd name="T12" fmla="*/ 348 w 349"/>
                <a:gd name="T13" fmla="*/ 96 h 244"/>
                <a:gd name="T14" fmla="*/ 348 w 349"/>
                <a:gd name="T15" fmla="*/ 77 h 244"/>
                <a:gd name="T16" fmla="*/ 348 w 349"/>
                <a:gd name="T17" fmla="*/ 60 h 244"/>
                <a:gd name="T18" fmla="*/ 348 w 349"/>
                <a:gd name="T19" fmla="*/ 38 h 244"/>
                <a:gd name="T20" fmla="*/ 1 w 349"/>
                <a:gd name="T21" fmla="*/ 0 h 244"/>
                <a:gd name="T22" fmla="*/ 1 w 349"/>
                <a:gd name="T23" fmla="*/ 20 h 244"/>
                <a:gd name="T24" fmla="*/ 1 w 349"/>
                <a:gd name="T25" fmla="*/ 36 h 244"/>
                <a:gd name="T26" fmla="*/ 1 w 349"/>
                <a:gd name="T27" fmla="*/ 53 h 244"/>
                <a:gd name="T28" fmla="*/ 2 w 349"/>
                <a:gd name="T29" fmla="*/ 86 h 244"/>
                <a:gd name="T30" fmla="*/ 2 w 349"/>
                <a:gd name="T31" fmla="*/ 118 h 244"/>
                <a:gd name="T32" fmla="*/ 2 w 349"/>
                <a:gd name="T33" fmla="*/ 133 h 244"/>
                <a:gd name="T34" fmla="*/ 2 w 349"/>
                <a:gd name="T35" fmla="*/ 148 h 244"/>
                <a:gd name="T36" fmla="*/ 1 w 349"/>
                <a:gd name="T37" fmla="*/ 163 h 244"/>
                <a:gd name="T38" fmla="*/ 1 w 349"/>
                <a:gd name="T39" fmla="*/ 177 h 244"/>
                <a:gd name="T40" fmla="*/ 0 w 349"/>
                <a:gd name="T41" fmla="*/ 188 h 244"/>
                <a:gd name="T42" fmla="*/ 349 w 349"/>
                <a:gd name="T43" fmla="*/ 244 h 244"/>
                <a:gd name="T44" fmla="*/ 348 w 349"/>
                <a:gd name="T45" fmla="*/ 23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9" h="244">
                  <a:moveTo>
                    <a:pt x="348" y="232"/>
                  </a:moveTo>
                  <a:cubicBezTo>
                    <a:pt x="348" y="226"/>
                    <a:pt x="348" y="223"/>
                    <a:pt x="348" y="216"/>
                  </a:cubicBezTo>
                  <a:cubicBezTo>
                    <a:pt x="348" y="210"/>
                    <a:pt x="348" y="206"/>
                    <a:pt x="347" y="200"/>
                  </a:cubicBezTo>
                  <a:cubicBezTo>
                    <a:pt x="347" y="193"/>
                    <a:pt x="347" y="190"/>
                    <a:pt x="347" y="183"/>
                  </a:cubicBezTo>
                  <a:cubicBezTo>
                    <a:pt x="347" y="177"/>
                    <a:pt x="347" y="173"/>
                    <a:pt x="347" y="167"/>
                  </a:cubicBezTo>
                  <a:cubicBezTo>
                    <a:pt x="347" y="152"/>
                    <a:pt x="347" y="145"/>
                    <a:pt x="348" y="131"/>
                  </a:cubicBezTo>
                  <a:cubicBezTo>
                    <a:pt x="348" y="117"/>
                    <a:pt x="348" y="110"/>
                    <a:pt x="348" y="96"/>
                  </a:cubicBezTo>
                  <a:cubicBezTo>
                    <a:pt x="348" y="88"/>
                    <a:pt x="348" y="85"/>
                    <a:pt x="348" y="77"/>
                  </a:cubicBezTo>
                  <a:cubicBezTo>
                    <a:pt x="348" y="70"/>
                    <a:pt x="348" y="67"/>
                    <a:pt x="348" y="60"/>
                  </a:cubicBezTo>
                  <a:cubicBezTo>
                    <a:pt x="348" y="51"/>
                    <a:pt x="348" y="46"/>
                    <a:pt x="348" y="38"/>
                  </a:cubicBezTo>
                  <a:cubicBezTo>
                    <a:pt x="232" y="25"/>
                    <a:pt x="117" y="12"/>
                    <a:pt x="1" y="0"/>
                  </a:cubicBezTo>
                  <a:cubicBezTo>
                    <a:pt x="1" y="8"/>
                    <a:pt x="1" y="12"/>
                    <a:pt x="1" y="20"/>
                  </a:cubicBezTo>
                  <a:cubicBezTo>
                    <a:pt x="1" y="26"/>
                    <a:pt x="1" y="29"/>
                    <a:pt x="1" y="36"/>
                  </a:cubicBezTo>
                  <a:cubicBezTo>
                    <a:pt x="1" y="43"/>
                    <a:pt x="1" y="46"/>
                    <a:pt x="1" y="53"/>
                  </a:cubicBezTo>
                  <a:cubicBezTo>
                    <a:pt x="1" y="66"/>
                    <a:pt x="1" y="73"/>
                    <a:pt x="2" y="86"/>
                  </a:cubicBezTo>
                  <a:cubicBezTo>
                    <a:pt x="2" y="98"/>
                    <a:pt x="2" y="105"/>
                    <a:pt x="2" y="118"/>
                  </a:cubicBezTo>
                  <a:cubicBezTo>
                    <a:pt x="2" y="124"/>
                    <a:pt x="2" y="127"/>
                    <a:pt x="2" y="133"/>
                  </a:cubicBezTo>
                  <a:cubicBezTo>
                    <a:pt x="2" y="139"/>
                    <a:pt x="2" y="142"/>
                    <a:pt x="2" y="148"/>
                  </a:cubicBezTo>
                  <a:cubicBezTo>
                    <a:pt x="2" y="154"/>
                    <a:pt x="1" y="157"/>
                    <a:pt x="1" y="163"/>
                  </a:cubicBezTo>
                  <a:cubicBezTo>
                    <a:pt x="1" y="169"/>
                    <a:pt x="1" y="172"/>
                    <a:pt x="1" y="177"/>
                  </a:cubicBezTo>
                  <a:cubicBezTo>
                    <a:pt x="1" y="182"/>
                    <a:pt x="1" y="184"/>
                    <a:pt x="0" y="188"/>
                  </a:cubicBezTo>
                  <a:cubicBezTo>
                    <a:pt x="117" y="207"/>
                    <a:pt x="233" y="226"/>
                    <a:pt x="349" y="244"/>
                  </a:cubicBezTo>
                  <a:cubicBezTo>
                    <a:pt x="349" y="240"/>
                    <a:pt x="348" y="237"/>
                    <a:pt x="348" y="2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E7F0AE7C-A5F7-9048-918E-AE3F51068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6303963"/>
              <a:ext cx="1049337" cy="265113"/>
            </a:xfrm>
            <a:custGeom>
              <a:avLst/>
              <a:gdLst>
                <a:gd name="T0" fmla="*/ 465 w 581"/>
                <a:gd name="T1" fmla="*/ 71 h 147"/>
                <a:gd name="T2" fmla="*/ 116 w 581"/>
                <a:gd name="T3" fmla="*/ 18 h 147"/>
                <a:gd name="T4" fmla="*/ 0 w 581"/>
                <a:gd name="T5" fmla="*/ 0 h 147"/>
                <a:gd name="T6" fmla="*/ 0 w 581"/>
                <a:gd name="T7" fmla="*/ 49 h 147"/>
                <a:gd name="T8" fmla="*/ 581 w 581"/>
                <a:gd name="T9" fmla="*/ 147 h 147"/>
                <a:gd name="T10" fmla="*/ 581 w 581"/>
                <a:gd name="T11" fmla="*/ 89 h 147"/>
                <a:gd name="T12" fmla="*/ 465 w 581"/>
                <a:gd name="T13" fmla="*/ 7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147">
                  <a:moveTo>
                    <a:pt x="465" y="71"/>
                  </a:moveTo>
                  <a:cubicBezTo>
                    <a:pt x="349" y="53"/>
                    <a:pt x="233" y="36"/>
                    <a:pt x="116" y="18"/>
                  </a:cubicBezTo>
                  <a:cubicBezTo>
                    <a:pt x="78" y="12"/>
                    <a:pt x="39" y="6"/>
                    <a:pt x="0" y="0"/>
                  </a:cubicBezTo>
                  <a:cubicBezTo>
                    <a:pt x="0" y="20"/>
                    <a:pt x="0" y="29"/>
                    <a:pt x="0" y="49"/>
                  </a:cubicBezTo>
                  <a:cubicBezTo>
                    <a:pt x="194" y="82"/>
                    <a:pt x="387" y="114"/>
                    <a:pt x="581" y="147"/>
                  </a:cubicBezTo>
                  <a:cubicBezTo>
                    <a:pt x="581" y="124"/>
                    <a:pt x="581" y="112"/>
                    <a:pt x="581" y="89"/>
                  </a:cubicBezTo>
                  <a:cubicBezTo>
                    <a:pt x="542" y="83"/>
                    <a:pt x="504" y="77"/>
                    <a:pt x="465" y="7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F2A77101-B517-7447-BBE0-8D57339CA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9963" y="4708526"/>
              <a:ext cx="673100" cy="211138"/>
            </a:xfrm>
            <a:custGeom>
              <a:avLst/>
              <a:gdLst>
                <a:gd name="T0" fmla="*/ 198 w 373"/>
                <a:gd name="T1" fmla="*/ 79 h 116"/>
                <a:gd name="T2" fmla="*/ 173 w 373"/>
                <a:gd name="T3" fmla="*/ 107 h 116"/>
                <a:gd name="T4" fmla="*/ 144 w 373"/>
                <a:gd name="T5" fmla="*/ 94 h 116"/>
                <a:gd name="T6" fmla="*/ 141 w 373"/>
                <a:gd name="T7" fmla="*/ 101 h 116"/>
                <a:gd name="T8" fmla="*/ 172 w 373"/>
                <a:gd name="T9" fmla="*/ 115 h 116"/>
                <a:gd name="T10" fmla="*/ 174 w 373"/>
                <a:gd name="T11" fmla="*/ 116 h 116"/>
                <a:gd name="T12" fmla="*/ 177 w 373"/>
                <a:gd name="T13" fmla="*/ 114 h 116"/>
                <a:gd name="T14" fmla="*/ 207 w 373"/>
                <a:gd name="T15" fmla="*/ 81 h 116"/>
                <a:gd name="T16" fmla="*/ 198 w 373"/>
                <a:gd name="T17" fmla="*/ 79 h 116"/>
                <a:gd name="T18" fmla="*/ 82 w 373"/>
                <a:gd name="T19" fmla="*/ 66 h 116"/>
                <a:gd name="T20" fmla="*/ 86 w 373"/>
                <a:gd name="T21" fmla="*/ 77 h 116"/>
                <a:gd name="T22" fmla="*/ 134 w 373"/>
                <a:gd name="T23" fmla="*/ 98 h 116"/>
                <a:gd name="T24" fmla="*/ 137 w 373"/>
                <a:gd name="T25" fmla="*/ 91 h 116"/>
                <a:gd name="T26" fmla="*/ 82 w 373"/>
                <a:gd name="T27" fmla="*/ 66 h 116"/>
                <a:gd name="T28" fmla="*/ 1 w 373"/>
                <a:gd name="T29" fmla="*/ 38 h 116"/>
                <a:gd name="T30" fmla="*/ 0 w 373"/>
                <a:gd name="T31" fmla="*/ 39 h 116"/>
                <a:gd name="T32" fmla="*/ 1 w 373"/>
                <a:gd name="T33" fmla="*/ 39 h 116"/>
                <a:gd name="T34" fmla="*/ 1 w 373"/>
                <a:gd name="T35" fmla="*/ 38 h 116"/>
                <a:gd name="T36" fmla="*/ 16 w 373"/>
                <a:gd name="T37" fmla="*/ 36 h 116"/>
                <a:gd name="T38" fmla="*/ 11 w 373"/>
                <a:gd name="T39" fmla="*/ 43 h 116"/>
                <a:gd name="T40" fmla="*/ 76 w 373"/>
                <a:gd name="T41" fmla="*/ 72 h 116"/>
                <a:gd name="T42" fmla="*/ 72 w 373"/>
                <a:gd name="T43" fmla="*/ 62 h 116"/>
                <a:gd name="T44" fmla="*/ 16 w 373"/>
                <a:gd name="T45" fmla="*/ 36 h 116"/>
                <a:gd name="T46" fmla="*/ 7 w 373"/>
                <a:gd name="T47" fmla="*/ 33 h 116"/>
                <a:gd name="T48" fmla="*/ 8 w 373"/>
                <a:gd name="T49" fmla="*/ 34 h 116"/>
                <a:gd name="T50" fmla="*/ 8 w 373"/>
                <a:gd name="T51" fmla="*/ 33 h 116"/>
                <a:gd name="T52" fmla="*/ 7 w 373"/>
                <a:gd name="T53" fmla="*/ 33 h 116"/>
                <a:gd name="T54" fmla="*/ 369 w 373"/>
                <a:gd name="T55" fmla="*/ 0 h 116"/>
                <a:gd name="T56" fmla="*/ 271 w 373"/>
                <a:gd name="T57" fmla="*/ 0 h 116"/>
                <a:gd name="T58" fmla="*/ 268 w 373"/>
                <a:gd name="T59" fmla="*/ 1 h 116"/>
                <a:gd name="T60" fmla="*/ 204 w 373"/>
                <a:gd name="T61" fmla="*/ 72 h 116"/>
                <a:gd name="T62" fmla="*/ 213 w 373"/>
                <a:gd name="T63" fmla="*/ 75 h 116"/>
                <a:gd name="T64" fmla="*/ 273 w 373"/>
                <a:gd name="T65" fmla="*/ 8 h 116"/>
                <a:gd name="T66" fmla="*/ 369 w 373"/>
                <a:gd name="T67" fmla="*/ 8 h 116"/>
                <a:gd name="T68" fmla="*/ 373 w 373"/>
                <a:gd name="T69" fmla="*/ 3 h 116"/>
                <a:gd name="T70" fmla="*/ 369 w 373"/>
                <a:gd name="T7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3" h="116">
                  <a:moveTo>
                    <a:pt x="198" y="79"/>
                  </a:moveTo>
                  <a:cubicBezTo>
                    <a:pt x="173" y="107"/>
                    <a:pt x="173" y="107"/>
                    <a:pt x="173" y="107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72" y="115"/>
                    <a:pt x="172" y="115"/>
                    <a:pt x="172" y="115"/>
                  </a:cubicBezTo>
                  <a:cubicBezTo>
                    <a:pt x="173" y="115"/>
                    <a:pt x="173" y="116"/>
                    <a:pt x="174" y="116"/>
                  </a:cubicBezTo>
                  <a:cubicBezTo>
                    <a:pt x="175" y="116"/>
                    <a:pt x="176" y="115"/>
                    <a:pt x="177" y="114"/>
                  </a:cubicBezTo>
                  <a:cubicBezTo>
                    <a:pt x="207" y="81"/>
                    <a:pt x="207" y="81"/>
                    <a:pt x="207" y="81"/>
                  </a:cubicBezTo>
                  <a:cubicBezTo>
                    <a:pt x="198" y="79"/>
                    <a:pt x="198" y="79"/>
                    <a:pt x="198" y="79"/>
                  </a:cubicBezTo>
                  <a:moveTo>
                    <a:pt x="82" y="66"/>
                  </a:moveTo>
                  <a:cubicBezTo>
                    <a:pt x="86" y="77"/>
                    <a:pt x="86" y="77"/>
                    <a:pt x="86" y="7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82" y="66"/>
                    <a:pt x="82" y="66"/>
                    <a:pt x="82" y="66"/>
                  </a:cubicBezTo>
                  <a:moveTo>
                    <a:pt x="1" y="38"/>
                  </a:moveTo>
                  <a:cubicBezTo>
                    <a:pt x="1" y="38"/>
                    <a:pt x="1" y="38"/>
                    <a:pt x="0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8"/>
                    <a:pt x="1" y="38"/>
                    <a:pt x="1" y="38"/>
                  </a:cubicBezTo>
                  <a:moveTo>
                    <a:pt x="16" y="36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16" y="36"/>
                    <a:pt x="16" y="36"/>
                    <a:pt x="16" y="36"/>
                  </a:cubicBezTo>
                  <a:moveTo>
                    <a:pt x="7" y="33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moveTo>
                    <a:pt x="369" y="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270" y="0"/>
                    <a:pt x="269" y="1"/>
                    <a:pt x="268" y="1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13" y="75"/>
                    <a:pt x="213" y="75"/>
                    <a:pt x="213" y="75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73" y="3"/>
                    <a:pt x="373" y="3"/>
                    <a:pt x="373" y="3"/>
                  </a:cubicBezTo>
                  <a:cubicBezTo>
                    <a:pt x="371" y="2"/>
                    <a:pt x="370" y="1"/>
                    <a:pt x="369" y="0"/>
                  </a:cubicBezTo>
                </a:path>
              </a:pathLst>
            </a:custGeom>
            <a:solidFill>
              <a:srgbClr val="E2A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E0DFB3-23B4-EA4F-8FE2-5D9829933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1550" y="4764088"/>
              <a:ext cx="550862" cy="384175"/>
            </a:xfrm>
            <a:custGeom>
              <a:avLst/>
              <a:gdLst>
                <a:gd name="T0" fmla="*/ 153 w 305"/>
                <a:gd name="T1" fmla="*/ 28 h 213"/>
                <a:gd name="T2" fmla="*/ 149 w 305"/>
                <a:gd name="T3" fmla="*/ 31 h 213"/>
                <a:gd name="T4" fmla="*/ 136 w 305"/>
                <a:gd name="T5" fmla="*/ 61 h 213"/>
                <a:gd name="T6" fmla="*/ 133 w 305"/>
                <a:gd name="T7" fmla="*/ 68 h 213"/>
                <a:gd name="T8" fmla="*/ 112 w 305"/>
                <a:gd name="T9" fmla="*/ 119 h 213"/>
                <a:gd name="T10" fmla="*/ 116 w 305"/>
                <a:gd name="T11" fmla="*/ 130 h 213"/>
                <a:gd name="T12" fmla="*/ 140 w 305"/>
                <a:gd name="T13" fmla="*/ 71 h 213"/>
                <a:gd name="T14" fmla="*/ 143 w 305"/>
                <a:gd name="T15" fmla="*/ 64 h 213"/>
                <a:gd name="T16" fmla="*/ 155 w 305"/>
                <a:gd name="T17" fmla="*/ 37 h 213"/>
                <a:gd name="T18" fmla="*/ 197 w 305"/>
                <a:gd name="T19" fmla="*/ 49 h 213"/>
                <a:gd name="T20" fmla="*/ 206 w 305"/>
                <a:gd name="T21" fmla="*/ 51 h 213"/>
                <a:gd name="T22" fmla="*/ 300 w 305"/>
                <a:gd name="T23" fmla="*/ 78 h 213"/>
                <a:gd name="T24" fmla="*/ 305 w 305"/>
                <a:gd name="T25" fmla="*/ 71 h 213"/>
                <a:gd name="T26" fmla="*/ 212 w 305"/>
                <a:gd name="T27" fmla="*/ 45 h 213"/>
                <a:gd name="T28" fmla="*/ 203 w 305"/>
                <a:gd name="T29" fmla="*/ 42 h 213"/>
                <a:gd name="T30" fmla="*/ 154 w 305"/>
                <a:gd name="T31" fmla="*/ 29 h 213"/>
                <a:gd name="T32" fmla="*/ 153 w 305"/>
                <a:gd name="T33" fmla="*/ 28 h 213"/>
                <a:gd name="T34" fmla="*/ 10 w 305"/>
                <a:gd name="T35" fmla="*/ 14 h 213"/>
                <a:gd name="T36" fmla="*/ 5 w 305"/>
                <a:gd name="T37" fmla="*/ 22 h 213"/>
                <a:gd name="T38" fmla="*/ 74 w 305"/>
                <a:gd name="T39" fmla="*/ 210 h 213"/>
                <a:gd name="T40" fmla="*/ 77 w 305"/>
                <a:gd name="T41" fmla="*/ 213 h 213"/>
                <a:gd name="T42" fmla="*/ 78 w 305"/>
                <a:gd name="T43" fmla="*/ 213 h 213"/>
                <a:gd name="T44" fmla="*/ 81 w 305"/>
                <a:gd name="T45" fmla="*/ 210 h 213"/>
                <a:gd name="T46" fmla="*/ 111 w 305"/>
                <a:gd name="T47" fmla="*/ 140 h 213"/>
                <a:gd name="T48" fmla="*/ 107 w 305"/>
                <a:gd name="T49" fmla="*/ 129 h 213"/>
                <a:gd name="T50" fmla="*/ 78 w 305"/>
                <a:gd name="T51" fmla="*/ 198 h 213"/>
                <a:gd name="T52" fmla="*/ 10 w 305"/>
                <a:gd name="T53" fmla="*/ 14 h 213"/>
                <a:gd name="T54" fmla="*/ 5 w 305"/>
                <a:gd name="T55" fmla="*/ 0 h 213"/>
                <a:gd name="T56" fmla="*/ 0 w 305"/>
                <a:gd name="T57" fmla="*/ 8 h 213"/>
                <a:gd name="T58" fmla="*/ 0 w 305"/>
                <a:gd name="T59" fmla="*/ 9 h 213"/>
                <a:gd name="T60" fmla="*/ 1 w 305"/>
                <a:gd name="T61" fmla="*/ 13 h 213"/>
                <a:gd name="T62" fmla="*/ 7 w 305"/>
                <a:gd name="T63" fmla="*/ 4 h 213"/>
                <a:gd name="T64" fmla="*/ 6 w 305"/>
                <a:gd name="T65" fmla="*/ 3 h 213"/>
                <a:gd name="T66" fmla="*/ 5 w 305"/>
                <a:gd name="T6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213">
                  <a:moveTo>
                    <a:pt x="153" y="28"/>
                  </a:moveTo>
                  <a:cubicBezTo>
                    <a:pt x="151" y="28"/>
                    <a:pt x="150" y="29"/>
                    <a:pt x="149" y="3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5" y="71"/>
                    <a:pt x="305" y="71"/>
                    <a:pt x="305" y="71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3" y="28"/>
                    <a:pt x="153" y="28"/>
                    <a:pt x="153" y="28"/>
                  </a:cubicBezTo>
                  <a:moveTo>
                    <a:pt x="10" y="14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74" y="210"/>
                    <a:pt x="74" y="210"/>
                    <a:pt x="74" y="210"/>
                  </a:cubicBezTo>
                  <a:cubicBezTo>
                    <a:pt x="74" y="211"/>
                    <a:pt x="76" y="212"/>
                    <a:pt x="77" y="213"/>
                  </a:cubicBezTo>
                  <a:cubicBezTo>
                    <a:pt x="77" y="213"/>
                    <a:pt x="77" y="213"/>
                    <a:pt x="78" y="213"/>
                  </a:cubicBezTo>
                  <a:cubicBezTo>
                    <a:pt x="79" y="213"/>
                    <a:pt x="81" y="212"/>
                    <a:pt x="81" y="210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07" y="129"/>
                    <a:pt x="107" y="129"/>
                    <a:pt x="107" y="129"/>
                  </a:cubicBezTo>
                  <a:cubicBezTo>
                    <a:pt x="78" y="198"/>
                    <a:pt x="78" y="198"/>
                    <a:pt x="78" y="198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5" y="0"/>
                  </a:moveTo>
                  <a:cubicBezTo>
                    <a:pt x="3" y="3"/>
                    <a:pt x="2" y="6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6D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93D6FE2E-8C7C-8348-9637-2463BCB77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1700" y="4679951"/>
              <a:ext cx="673100" cy="601663"/>
            </a:xfrm>
            <a:custGeom>
              <a:avLst/>
              <a:gdLst>
                <a:gd name="T0" fmla="*/ 177 w 373"/>
                <a:gd name="T1" fmla="*/ 237 h 333"/>
                <a:gd name="T2" fmla="*/ 171 w 373"/>
                <a:gd name="T3" fmla="*/ 244 h 333"/>
                <a:gd name="T4" fmla="*/ 204 w 373"/>
                <a:gd name="T5" fmla="*/ 333 h 333"/>
                <a:gd name="T6" fmla="*/ 209 w 373"/>
                <a:gd name="T7" fmla="*/ 325 h 333"/>
                <a:gd name="T8" fmla="*/ 177 w 373"/>
                <a:gd name="T9" fmla="*/ 237 h 333"/>
                <a:gd name="T10" fmla="*/ 371 w 373"/>
                <a:gd name="T11" fmla="*/ 75 h 333"/>
                <a:gd name="T12" fmla="*/ 367 w 373"/>
                <a:gd name="T13" fmla="*/ 77 h 333"/>
                <a:gd name="T14" fmla="*/ 344 w 373"/>
                <a:gd name="T15" fmla="*/ 117 h 333"/>
                <a:gd name="T16" fmla="*/ 339 w 373"/>
                <a:gd name="T17" fmla="*/ 124 h 333"/>
                <a:gd name="T18" fmla="*/ 315 w 373"/>
                <a:gd name="T19" fmla="*/ 164 h 333"/>
                <a:gd name="T20" fmla="*/ 373 w 373"/>
                <a:gd name="T21" fmla="*/ 76 h 333"/>
                <a:gd name="T22" fmla="*/ 372 w 373"/>
                <a:gd name="T23" fmla="*/ 76 h 333"/>
                <a:gd name="T24" fmla="*/ 371 w 373"/>
                <a:gd name="T25" fmla="*/ 75 h 333"/>
                <a:gd name="T26" fmla="*/ 79 w 373"/>
                <a:gd name="T27" fmla="*/ 9 h 333"/>
                <a:gd name="T28" fmla="*/ 66 w 373"/>
                <a:gd name="T29" fmla="*/ 22 h 333"/>
                <a:gd name="T30" fmla="*/ 57 w 373"/>
                <a:gd name="T31" fmla="*/ 31 h 333"/>
                <a:gd name="T32" fmla="*/ 46 w 373"/>
                <a:gd name="T33" fmla="*/ 49 h 333"/>
                <a:gd name="T34" fmla="*/ 46 w 373"/>
                <a:gd name="T35" fmla="*/ 50 h 333"/>
                <a:gd name="T36" fmla="*/ 40 w 373"/>
                <a:gd name="T37" fmla="*/ 59 h 333"/>
                <a:gd name="T38" fmla="*/ 9 w 373"/>
                <a:gd name="T39" fmla="*/ 112 h 333"/>
                <a:gd name="T40" fmla="*/ 0 w 373"/>
                <a:gd name="T41" fmla="*/ 142 h 333"/>
                <a:gd name="T42" fmla="*/ 44 w 373"/>
                <a:gd name="T43" fmla="*/ 68 h 333"/>
                <a:gd name="T44" fmla="*/ 49 w 373"/>
                <a:gd name="T45" fmla="*/ 60 h 333"/>
                <a:gd name="T46" fmla="*/ 49 w 373"/>
                <a:gd name="T47" fmla="*/ 59 h 333"/>
                <a:gd name="T48" fmla="*/ 54 w 373"/>
                <a:gd name="T49" fmla="*/ 52 h 333"/>
                <a:gd name="T50" fmla="*/ 79 w 373"/>
                <a:gd name="T51" fmla="*/ 9 h 333"/>
                <a:gd name="T52" fmla="*/ 90 w 373"/>
                <a:gd name="T53" fmla="*/ 0 h 333"/>
                <a:gd name="T54" fmla="*/ 84 w 373"/>
                <a:gd name="T55" fmla="*/ 6 h 333"/>
                <a:gd name="T56" fmla="*/ 110 w 373"/>
                <a:gd name="T57" fmla="*/ 78 h 333"/>
                <a:gd name="T58" fmla="*/ 114 w 373"/>
                <a:gd name="T59" fmla="*/ 88 h 333"/>
                <a:gd name="T60" fmla="*/ 146 w 373"/>
                <a:gd name="T61" fmla="*/ 175 h 333"/>
                <a:gd name="T62" fmla="*/ 150 w 373"/>
                <a:gd name="T63" fmla="*/ 186 h 333"/>
                <a:gd name="T64" fmla="*/ 168 w 373"/>
                <a:gd name="T65" fmla="*/ 235 h 333"/>
                <a:gd name="T66" fmla="*/ 174 w 373"/>
                <a:gd name="T67" fmla="*/ 229 h 333"/>
                <a:gd name="T68" fmla="*/ 155 w 373"/>
                <a:gd name="T69" fmla="*/ 176 h 333"/>
                <a:gd name="T70" fmla="*/ 151 w 373"/>
                <a:gd name="T71" fmla="*/ 165 h 333"/>
                <a:gd name="T72" fmla="*/ 124 w 373"/>
                <a:gd name="T73" fmla="*/ 93 h 333"/>
                <a:gd name="T74" fmla="*/ 120 w 373"/>
                <a:gd name="T75" fmla="*/ 82 h 333"/>
                <a:gd name="T76" fmla="*/ 90 w 373"/>
                <a:gd name="T7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3" h="333">
                  <a:moveTo>
                    <a:pt x="177" y="237"/>
                  </a:moveTo>
                  <a:cubicBezTo>
                    <a:pt x="171" y="244"/>
                    <a:pt x="171" y="244"/>
                    <a:pt x="171" y="244"/>
                  </a:cubicBezTo>
                  <a:cubicBezTo>
                    <a:pt x="204" y="333"/>
                    <a:pt x="204" y="333"/>
                    <a:pt x="204" y="333"/>
                  </a:cubicBezTo>
                  <a:cubicBezTo>
                    <a:pt x="209" y="325"/>
                    <a:pt x="209" y="325"/>
                    <a:pt x="209" y="325"/>
                  </a:cubicBezTo>
                  <a:cubicBezTo>
                    <a:pt x="177" y="237"/>
                    <a:pt x="177" y="237"/>
                    <a:pt x="177" y="237"/>
                  </a:cubicBezTo>
                  <a:moveTo>
                    <a:pt x="371" y="75"/>
                  </a:moveTo>
                  <a:cubicBezTo>
                    <a:pt x="369" y="75"/>
                    <a:pt x="368" y="76"/>
                    <a:pt x="367" y="77"/>
                  </a:cubicBezTo>
                  <a:cubicBezTo>
                    <a:pt x="344" y="117"/>
                    <a:pt x="344" y="117"/>
                    <a:pt x="344" y="117"/>
                  </a:cubicBezTo>
                  <a:cubicBezTo>
                    <a:pt x="339" y="124"/>
                    <a:pt x="339" y="124"/>
                    <a:pt x="339" y="124"/>
                  </a:cubicBezTo>
                  <a:cubicBezTo>
                    <a:pt x="315" y="164"/>
                    <a:pt x="315" y="164"/>
                    <a:pt x="315" y="164"/>
                  </a:cubicBezTo>
                  <a:cubicBezTo>
                    <a:pt x="373" y="76"/>
                    <a:pt x="373" y="76"/>
                    <a:pt x="373" y="76"/>
                  </a:cubicBezTo>
                  <a:cubicBezTo>
                    <a:pt x="372" y="76"/>
                    <a:pt x="372" y="76"/>
                    <a:pt x="372" y="76"/>
                  </a:cubicBezTo>
                  <a:cubicBezTo>
                    <a:pt x="372" y="76"/>
                    <a:pt x="371" y="75"/>
                    <a:pt x="371" y="75"/>
                  </a:cubicBezTo>
                  <a:moveTo>
                    <a:pt x="79" y="9"/>
                  </a:moveTo>
                  <a:cubicBezTo>
                    <a:pt x="75" y="13"/>
                    <a:pt x="70" y="17"/>
                    <a:pt x="66" y="22"/>
                  </a:cubicBezTo>
                  <a:cubicBezTo>
                    <a:pt x="63" y="25"/>
                    <a:pt x="60" y="28"/>
                    <a:pt x="57" y="31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5" y="122"/>
                    <a:pt x="2" y="132"/>
                    <a:pt x="0" y="142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79" y="9"/>
                    <a:pt x="79" y="9"/>
                    <a:pt x="79" y="9"/>
                  </a:cubicBezTo>
                  <a:moveTo>
                    <a:pt x="90" y="0"/>
                  </a:moveTo>
                  <a:cubicBezTo>
                    <a:pt x="88" y="2"/>
                    <a:pt x="86" y="4"/>
                    <a:pt x="84" y="6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55" y="176"/>
                    <a:pt x="155" y="176"/>
                    <a:pt x="155" y="176"/>
                  </a:cubicBezTo>
                  <a:cubicBezTo>
                    <a:pt x="151" y="165"/>
                    <a:pt x="151" y="165"/>
                    <a:pt x="151" y="16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6FCF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B7E14092-8771-0741-AB13-47D600876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0" y="5049838"/>
              <a:ext cx="401637" cy="284163"/>
            </a:xfrm>
            <a:custGeom>
              <a:avLst/>
              <a:gdLst>
                <a:gd name="T0" fmla="*/ 146 w 222"/>
                <a:gd name="T1" fmla="*/ 0 h 158"/>
                <a:gd name="T2" fmla="*/ 143 w 222"/>
                <a:gd name="T3" fmla="*/ 2 h 158"/>
                <a:gd name="T4" fmla="*/ 121 w 222"/>
                <a:gd name="T5" fmla="*/ 25 h 158"/>
                <a:gd name="T6" fmla="*/ 115 w 222"/>
                <a:gd name="T7" fmla="*/ 31 h 158"/>
                <a:gd name="T8" fmla="*/ 0 w 222"/>
                <a:gd name="T9" fmla="*/ 152 h 158"/>
                <a:gd name="T10" fmla="*/ 6 w 222"/>
                <a:gd name="T11" fmla="*/ 158 h 158"/>
                <a:gd name="T12" fmla="*/ 118 w 222"/>
                <a:gd name="T13" fmla="*/ 40 h 158"/>
                <a:gd name="T14" fmla="*/ 124 w 222"/>
                <a:gd name="T15" fmla="*/ 33 h 158"/>
                <a:gd name="T16" fmla="*/ 147 w 222"/>
                <a:gd name="T17" fmla="*/ 9 h 158"/>
                <a:gd name="T18" fmla="*/ 218 w 222"/>
                <a:gd name="T19" fmla="*/ 28 h 158"/>
                <a:gd name="T20" fmla="*/ 222 w 222"/>
                <a:gd name="T21" fmla="*/ 21 h 158"/>
                <a:gd name="T22" fmla="*/ 147 w 222"/>
                <a:gd name="T23" fmla="*/ 1 h 158"/>
                <a:gd name="T24" fmla="*/ 146 w 222"/>
                <a:gd name="T2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158">
                  <a:moveTo>
                    <a:pt x="146" y="0"/>
                  </a:moveTo>
                  <a:cubicBezTo>
                    <a:pt x="145" y="0"/>
                    <a:pt x="144" y="1"/>
                    <a:pt x="143" y="2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" y="154"/>
                    <a:pt x="4" y="156"/>
                    <a:pt x="6" y="158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22" y="21"/>
                    <a:pt x="222" y="21"/>
                    <a:pt x="222" y="2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7" y="1"/>
                    <a:pt x="146" y="0"/>
                    <a:pt x="146" y="0"/>
                  </a:cubicBezTo>
                </a:path>
              </a:pathLst>
            </a:custGeom>
            <a:solidFill>
              <a:srgbClr val="80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392A52D-5280-6049-9666-2919C42A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4714876"/>
              <a:ext cx="15875" cy="9525"/>
            </a:xfrm>
            <a:custGeom>
              <a:avLst/>
              <a:gdLst>
                <a:gd name="T0" fmla="*/ 4 w 9"/>
                <a:gd name="T1" fmla="*/ 0 h 5"/>
                <a:gd name="T2" fmla="*/ 0 w 9"/>
                <a:gd name="T3" fmla="*/ 5 h 5"/>
                <a:gd name="T4" fmla="*/ 9 w 9"/>
                <a:gd name="T5" fmla="*/ 5 h 5"/>
                <a:gd name="T6" fmla="*/ 6 w 9"/>
                <a:gd name="T7" fmla="*/ 3 h 5"/>
                <a:gd name="T8" fmla="*/ 6 w 9"/>
                <a:gd name="T9" fmla="*/ 3 h 5"/>
                <a:gd name="T10" fmla="*/ 4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</a:path>
              </a:pathLst>
            </a:custGeom>
            <a:solidFill>
              <a:srgbClr val="E3B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7E6E8707-643C-A84A-BFCE-208817CC1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175" y="4895851"/>
              <a:ext cx="246062" cy="80963"/>
            </a:xfrm>
            <a:custGeom>
              <a:avLst/>
              <a:gdLst>
                <a:gd name="T0" fmla="*/ 5 w 136"/>
                <a:gd name="T1" fmla="*/ 0 h 45"/>
                <a:gd name="T2" fmla="*/ 0 w 136"/>
                <a:gd name="T3" fmla="*/ 7 h 45"/>
                <a:gd name="T4" fmla="*/ 136 w 136"/>
                <a:gd name="T5" fmla="*/ 45 h 45"/>
                <a:gd name="T6" fmla="*/ 135 w 136"/>
                <a:gd name="T7" fmla="*/ 36 h 45"/>
                <a:gd name="T8" fmla="*/ 5 w 13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45">
                  <a:moveTo>
                    <a:pt x="5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6" y="42"/>
                    <a:pt x="135" y="39"/>
                    <a:pt x="135" y="36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D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C5090DF1-00D1-234A-AC80-57EFE9EE4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525" y="4976813"/>
              <a:ext cx="190500" cy="307975"/>
            </a:xfrm>
            <a:custGeom>
              <a:avLst/>
              <a:gdLst>
                <a:gd name="T0" fmla="*/ 70 w 120"/>
                <a:gd name="T1" fmla="*/ 77 h 194"/>
                <a:gd name="T2" fmla="*/ 0 w 120"/>
                <a:gd name="T3" fmla="*/ 183 h 194"/>
                <a:gd name="T4" fmla="*/ 4 w 120"/>
                <a:gd name="T5" fmla="*/ 194 h 194"/>
                <a:gd name="T6" fmla="*/ 73 w 120"/>
                <a:gd name="T7" fmla="*/ 79 h 194"/>
                <a:gd name="T8" fmla="*/ 70 w 120"/>
                <a:gd name="T9" fmla="*/ 77 h 194"/>
                <a:gd name="T10" fmla="*/ 120 w 120"/>
                <a:gd name="T11" fmla="*/ 0 h 194"/>
                <a:gd name="T12" fmla="*/ 75 w 120"/>
                <a:gd name="T13" fmla="*/ 69 h 194"/>
                <a:gd name="T14" fmla="*/ 78 w 120"/>
                <a:gd name="T15" fmla="*/ 71 h 194"/>
                <a:gd name="T16" fmla="*/ 120 w 120"/>
                <a:gd name="T1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94">
                  <a:moveTo>
                    <a:pt x="70" y="77"/>
                  </a:moveTo>
                  <a:lnTo>
                    <a:pt x="0" y="183"/>
                  </a:lnTo>
                  <a:lnTo>
                    <a:pt x="4" y="194"/>
                  </a:lnTo>
                  <a:lnTo>
                    <a:pt x="73" y="79"/>
                  </a:lnTo>
                  <a:lnTo>
                    <a:pt x="70" y="77"/>
                  </a:lnTo>
                  <a:close/>
                  <a:moveTo>
                    <a:pt x="120" y="0"/>
                  </a:moveTo>
                  <a:lnTo>
                    <a:pt x="75" y="69"/>
                  </a:lnTo>
                  <a:lnTo>
                    <a:pt x="78" y="7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DBE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EB6D5EED-22D9-6343-93F6-6747EE01F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525" y="4976813"/>
              <a:ext cx="190500" cy="307975"/>
            </a:xfrm>
            <a:custGeom>
              <a:avLst/>
              <a:gdLst>
                <a:gd name="T0" fmla="*/ 70 w 120"/>
                <a:gd name="T1" fmla="*/ 77 h 194"/>
                <a:gd name="T2" fmla="*/ 0 w 120"/>
                <a:gd name="T3" fmla="*/ 183 h 194"/>
                <a:gd name="T4" fmla="*/ 4 w 120"/>
                <a:gd name="T5" fmla="*/ 194 h 194"/>
                <a:gd name="T6" fmla="*/ 73 w 120"/>
                <a:gd name="T7" fmla="*/ 79 h 194"/>
                <a:gd name="T8" fmla="*/ 70 w 120"/>
                <a:gd name="T9" fmla="*/ 77 h 194"/>
                <a:gd name="T10" fmla="*/ 120 w 120"/>
                <a:gd name="T11" fmla="*/ 0 h 194"/>
                <a:gd name="T12" fmla="*/ 75 w 120"/>
                <a:gd name="T13" fmla="*/ 69 h 194"/>
                <a:gd name="T14" fmla="*/ 78 w 120"/>
                <a:gd name="T15" fmla="*/ 71 h 194"/>
                <a:gd name="T16" fmla="*/ 120 w 120"/>
                <a:gd name="T1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94">
                  <a:moveTo>
                    <a:pt x="70" y="77"/>
                  </a:moveTo>
                  <a:lnTo>
                    <a:pt x="0" y="183"/>
                  </a:lnTo>
                  <a:lnTo>
                    <a:pt x="4" y="194"/>
                  </a:lnTo>
                  <a:lnTo>
                    <a:pt x="73" y="79"/>
                  </a:lnTo>
                  <a:lnTo>
                    <a:pt x="70" y="77"/>
                  </a:lnTo>
                  <a:moveTo>
                    <a:pt x="120" y="0"/>
                  </a:moveTo>
                  <a:lnTo>
                    <a:pt x="75" y="69"/>
                  </a:lnTo>
                  <a:lnTo>
                    <a:pt x="78" y="71"/>
                  </a:lnTo>
                  <a:lnTo>
                    <a:pt x="1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2D67AD46-848B-2E42-9076-EF081ADE1C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000" y="4818063"/>
              <a:ext cx="485775" cy="488950"/>
            </a:xfrm>
            <a:custGeom>
              <a:avLst/>
              <a:gdLst>
                <a:gd name="T0" fmla="*/ 70 w 269"/>
                <a:gd name="T1" fmla="*/ 157 h 271"/>
                <a:gd name="T2" fmla="*/ 9 w 269"/>
                <a:gd name="T3" fmla="*/ 258 h 271"/>
                <a:gd name="T4" fmla="*/ 5 w 269"/>
                <a:gd name="T5" fmla="*/ 249 h 271"/>
                <a:gd name="T6" fmla="*/ 0 w 269"/>
                <a:gd name="T7" fmla="*/ 257 h 271"/>
                <a:gd name="T8" fmla="*/ 4 w 269"/>
                <a:gd name="T9" fmla="*/ 269 h 271"/>
                <a:gd name="T10" fmla="*/ 8 w 269"/>
                <a:gd name="T11" fmla="*/ 271 h 271"/>
                <a:gd name="T12" fmla="*/ 8 w 269"/>
                <a:gd name="T13" fmla="*/ 271 h 271"/>
                <a:gd name="T14" fmla="*/ 11 w 269"/>
                <a:gd name="T15" fmla="*/ 269 h 271"/>
                <a:gd name="T16" fmla="*/ 78 w 269"/>
                <a:gd name="T17" fmla="*/ 159 h 271"/>
                <a:gd name="T18" fmla="*/ 70 w 269"/>
                <a:gd name="T19" fmla="*/ 157 h 271"/>
                <a:gd name="T20" fmla="*/ 169 w 269"/>
                <a:gd name="T21" fmla="*/ 0 h 271"/>
                <a:gd name="T22" fmla="*/ 111 w 269"/>
                <a:gd name="T23" fmla="*/ 88 h 271"/>
                <a:gd name="T24" fmla="*/ 74 w 269"/>
                <a:gd name="T25" fmla="*/ 150 h 271"/>
                <a:gd name="T26" fmla="*/ 82 w 269"/>
                <a:gd name="T27" fmla="*/ 152 h 271"/>
                <a:gd name="T28" fmla="*/ 143 w 269"/>
                <a:gd name="T29" fmla="*/ 50 h 271"/>
                <a:gd name="T30" fmla="*/ 148 w 269"/>
                <a:gd name="T31" fmla="*/ 43 h 271"/>
                <a:gd name="T32" fmla="*/ 169 w 269"/>
                <a:gd name="T33" fmla="*/ 8 h 271"/>
                <a:gd name="T34" fmla="*/ 269 w 269"/>
                <a:gd name="T35" fmla="*/ 43 h 271"/>
                <a:gd name="T36" fmla="*/ 266 w 269"/>
                <a:gd name="T37" fmla="*/ 34 h 271"/>
                <a:gd name="T38" fmla="*/ 169 w 269"/>
                <a:gd name="T3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9" h="271">
                  <a:moveTo>
                    <a:pt x="70" y="157"/>
                  </a:moveTo>
                  <a:cubicBezTo>
                    <a:pt x="9" y="258"/>
                    <a:pt x="9" y="258"/>
                    <a:pt x="9" y="258"/>
                  </a:cubicBezTo>
                  <a:cubicBezTo>
                    <a:pt x="5" y="249"/>
                    <a:pt x="5" y="249"/>
                    <a:pt x="5" y="24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4" y="269"/>
                    <a:pt x="4" y="269"/>
                    <a:pt x="4" y="269"/>
                  </a:cubicBezTo>
                  <a:cubicBezTo>
                    <a:pt x="5" y="270"/>
                    <a:pt x="6" y="271"/>
                    <a:pt x="8" y="271"/>
                  </a:cubicBezTo>
                  <a:cubicBezTo>
                    <a:pt x="8" y="271"/>
                    <a:pt x="8" y="271"/>
                    <a:pt x="8" y="271"/>
                  </a:cubicBezTo>
                  <a:cubicBezTo>
                    <a:pt x="9" y="271"/>
                    <a:pt x="11" y="271"/>
                    <a:pt x="11" y="26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0" y="157"/>
                    <a:pt x="70" y="157"/>
                    <a:pt x="70" y="157"/>
                  </a:cubicBezTo>
                  <a:moveTo>
                    <a:pt x="169" y="0"/>
                  </a:moveTo>
                  <a:cubicBezTo>
                    <a:pt x="111" y="88"/>
                    <a:pt x="111" y="88"/>
                    <a:pt x="111" y="88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269" y="43"/>
                    <a:pt x="269" y="43"/>
                    <a:pt x="269" y="43"/>
                  </a:cubicBezTo>
                  <a:cubicBezTo>
                    <a:pt x="268" y="40"/>
                    <a:pt x="267" y="37"/>
                    <a:pt x="266" y="34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rgbClr val="95DA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C2BD646-4930-114D-8707-9C04DF541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650" y="5040313"/>
              <a:ext cx="385762" cy="119063"/>
            </a:xfrm>
            <a:custGeom>
              <a:avLst/>
              <a:gdLst>
                <a:gd name="T0" fmla="*/ 214 w 214"/>
                <a:gd name="T1" fmla="*/ 0 h 66"/>
                <a:gd name="T2" fmla="*/ 119 w 214"/>
                <a:gd name="T3" fmla="*/ 57 h 66"/>
                <a:gd name="T4" fmla="*/ 15 w 214"/>
                <a:gd name="T5" fmla="*/ 29 h 66"/>
                <a:gd name="T6" fmla="*/ 7 w 214"/>
                <a:gd name="T7" fmla="*/ 27 h 66"/>
                <a:gd name="T8" fmla="*/ 4 w 214"/>
                <a:gd name="T9" fmla="*/ 26 h 66"/>
                <a:gd name="T10" fmla="*/ 0 w 214"/>
                <a:gd name="T11" fmla="*/ 33 h 66"/>
                <a:gd name="T12" fmla="*/ 3 w 214"/>
                <a:gd name="T13" fmla="*/ 34 h 66"/>
                <a:gd name="T14" fmla="*/ 11 w 214"/>
                <a:gd name="T15" fmla="*/ 36 h 66"/>
                <a:gd name="T16" fmla="*/ 119 w 214"/>
                <a:gd name="T17" fmla="*/ 65 h 66"/>
                <a:gd name="T18" fmla="*/ 120 w 214"/>
                <a:gd name="T19" fmla="*/ 66 h 66"/>
                <a:gd name="T20" fmla="*/ 122 w 214"/>
                <a:gd name="T21" fmla="*/ 65 h 66"/>
                <a:gd name="T22" fmla="*/ 214 w 214"/>
                <a:gd name="T23" fmla="*/ 10 h 66"/>
                <a:gd name="T24" fmla="*/ 214 w 214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4" h="66">
                  <a:moveTo>
                    <a:pt x="214" y="0"/>
                  </a:moveTo>
                  <a:cubicBezTo>
                    <a:pt x="119" y="57"/>
                    <a:pt x="119" y="57"/>
                    <a:pt x="119" y="5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66"/>
                    <a:pt x="119" y="66"/>
                    <a:pt x="120" y="66"/>
                  </a:cubicBezTo>
                  <a:cubicBezTo>
                    <a:pt x="121" y="66"/>
                    <a:pt x="121" y="65"/>
                    <a:pt x="122" y="65"/>
                  </a:cubicBezTo>
                  <a:cubicBezTo>
                    <a:pt x="214" y="10"/>
                    <a:pt x="214" y="10"/>
                    <a:pt x="214" y="10"/>
                  </a:cubicBezTo>
                  <a:cubicBezTo>
                    <a:pt x="214" y="7"/>
                    <a:pt x="214" y="4"/>
                    <a:pt x="214" y="0"/>
                  </a:cubicBezTo>
                </a:path>
              </a:pathLst>
            </a:custGeom>
            <a:solidFill>
              <a:srgbClr val="9FD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63">
              <a:extLst>
                <a:ext uri="{FF2B5EF4-FFF2-40B4-BE49-F238E27FC236}">
                  <a16:creationId xmlns:a16="http://schemas.microsoft.com/office/drawing/2014/main" id="{A6C5A5D5-21E0-6F41-8056-2520534F4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0588" y="4589463"/>
              <a:ext cx="885825" cy="887413"/>
            </a:xfrm>
            <a:custGeom>
              <a:avLst/>
              <a:gdLst>
                <a:gd name="T0" fmla="*/ 246 w 491"/>
                <a:gd name="T1" fmla="*/ 491 h 491"/>
                <a:gd name="T2" fmla="*/ 246 w 491"/>
                <a:gd name="T3" fmla="*/ 491 h 491"/>
                <a:gd name="T4" fmla="*/ 246 w 491"/>
                <a:gd name="T5" fmla="*/ 491 h 491"/>
                <a:gd name="T6" fmla="*/ 246 w 491"/>
                <a:gd name="T7" fmla="*/ 491 h 491"/>
                <a:gd name="T8" fmla="*/ 418 w 491"/>
                <a:gd name="T9" fmla="*/ 421 h 491"/>
                <a:gd name="T10" fmla="*/ 246 w 491"/>
                <a:gd name="T11" fmla="*/ 491 h 491"/>
                <a:gd name="T12" fmla="*/ 418 w 491"/>
                <a:gd name="T13" fmla="*/ 421 h 491"/>
                <a:gd name="T14" fmla="*/ 72 w 491"/>
                <a:gd name="T15" fmla="*/ 419 h 491"/>
                <a:gd name="T16" fmla="*/ 72 w 491"/>
                <a:gd name="T17" fmla="*/ 420 h 491"/>
                <a:gd name="T18" fmla="*/ 72 w 491"/>
                <a:gd name="T19" fmla="*/ 419 h 491"/>
                <a:gd name="T20" fmla="*/ 419 w 491"/>
                <a:gd name="T21" fmla="*/ 419 h 491"/>
                <a:gd name="T22" fmla="*/ 419 w 491"/>
                <a:gd name="T23" fmla="*/ 420 h 491"/>
                <a:gd name="T24" fmla="*/ 419 w 491"/>
                <a:gd name="T25" fmla="*/ 419 h 491"/>
                <a:gd name="T26" fmla="*/ 419 w 491"/>
                <a:gd name="T27" fmla="*/ 72 h 491"/>
                <a:gd name="T28" fmla="*/ 419 w 491"/>
                <a:gd name="T29" fmla="*/ 72 h 491"/>
                <a:gd name="T30" fmla="*/ 422 w 491"/>
                <a:gd name="T31" fmla="*/ 74 h 491"/>
                <a:gd name="T32" fmla="*/ 476 w 491"/>
                <a:gd name="T33" fmla="*/ 160 h 491"/>
                <a:gd name="T34" fmla="*/ 479 w 491"/>
                <a:gd name="T35" fmla="*/ 169 h 491"/>
                <a:gd name="T36" fmla="*/ 488 w 491"/>
                <a:gd name="T37" fmla="*/ 205 h 491"/>
                <a:gd name="T38" fmla="*/ 489 w 491"/>
                <a:gd name="T39" fmla="*/ 214 h 491"/>
                <a:gd name="T40" fmla="*/ 491 w 491"/>
                <a:gd name="T41" fmla="*/ 246 h 491"/>
                <a:gd name="T42" fmla="*/ 419 w 491"/>
                <a:gd name="T43" fmla="*/ 72 h 491"/>
                <a:gd name="T44" fmla="*/ 419 w 491"/>
                <a:gd name="T45" fmla="*/ 72 h 491"/>
                <a:gd name="T46" fmla="*/ 246 w 491"/>
                <a:gd name="T47" fmla="*/ 0 h 491"/>
                <a:gd name="T48" fmla="*/ 72 w 491"/>
                <a:gd name="T49" fmla="*/ 72 h 491"/>
                <a:gd name="T50" fmla="*/ 0 w 491"/>
                <a:gd name="T51" fmla="*/ 246 h 491"/>
                <a:gd name="T52" fmla="*/ 6 w 491"/>
                <a:gd name="T53" fmla="*/ 192 h 491"/>
                <a:gd name="T54" fmla="*/ 15 w 491"/>
                <a:gd name="T55" fmla="*/ 162 h 491"/>
                <a:gd name="T56" fmla="*/ 44 w 491"/>
                <a:gd name="T57" fmla="*/ 105 h 491"/>
                <a:gd name="T58" fmla="*/ 45 w 491"/>
                <a:gd name="T59" fmla="*/ 104 h 491"/>
                <a:gd name="T60" fmla="*/ 50 w 491"/>
                <a:gd name="T61" fmla="*/ 96 h 491"/>
                <a:gd name="T62" fmla="*/ 63 w 491"/>
                <a:gd name="T63" fmla="*/ 81 h 491"/>
                <a:gd name="T64" fmla="*/ 72 w 491"/>
                <a:gd name="T65" fmla="*/ 72 h 491"/>
                <a:gd name="T66" fmla="*/ 85 w 491"/>
                <a:gd name="T67" fmla="*/ 59 h 491"/>
                <a:gd name="T68" fmla="*/ 90 w 491"/>
                <a:gd name="T69" fmla="*/ 56 h 491"/>
                <a:gd name="T70" fmla="*/ 96 w 491"/>
                <a:gd name="T71" fmla="*/ 50 h 491"/>
                <a:gd name="T72" fmla="*/ 246 w 491"/>
                <a:gd name="T73" fmla="*/ 0 h 491"/>
                <a:gd name="T74" fmla="*/ 246 w 491"/>
                <a:gd name="T75" fmla="*/ 0 h 491"/>
                <a:gd name="T76" fmla="*/ 246 w 491"/>
                <a:gd name="T77" fmla="*/ 0 h 491"/>
                <a:gd name="T78" fmla="*/ 246 w 491"/>
                <a:gd name="T79" fmla="*/ 0 h 491"/>
                <a:gd name="T80" fmla="*/ 246 w 491"/>
                <a:gd name="T81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1" h="491">
                  <a:moveTo>
                    <a:pt x="246" y="491"/>
                  </a:moveTo>
                  <a:cubicBezTo>
                    <a:pt x="246" y="491"/>
                    <a:pt x="246" y="491"/>
                    <a:pt x="246" y="491"/>
                  </a:cubicBezTo>
                  <a:cubicBezTo>
                    <a:pt x="246" y="491"/>
                    <a:pt x="246" y="491"/>
                    <a:pt x="246" y="491"/>
                  </a:cubicBezTo>
                  <a:cubicBezTo>
                    <a:pt x="246" y="491"/>
                    <a:pt x="246" y="491"/>
                    <a:pt x="246" y="491"/>
                  </a:cubicBezTo>
                  <a:moveTo>
                    <a:pt x="418" y="421"/>
                  </a:moveTo>
                  <a:cubicBezTo>
                    <a:pt x="370" y="468"/>
                    <a:pt x="308" y="491"/>
                    <a:pt x="246" y="491"/>
                  </a:cubicBezTo>
                  <a:cubicBezTo>
                    <a:pt x="308" y="491"/>
                    <a:pt x="370" y="468"/>
                    <a:pt x="418" y="421"/>
                  </a:cubicBezTo>
                  <a:moveTo>
                    <a:pt x="72" y="419"/>
                  </a:moveTo>
                  <a:cubicBezTo>
                    <a:pt x="72" y="419"/>
                    <a:pt x="72" y="420"/>
                    <a:pt x="72" y="420"/>
                  </a:cubicBezTo>
                  <a:cubicBezTo>
                    <a:pt x="72" y="420"/>
                    <a:pt x="72" y="419"/>
                    <a:pt x="72" y="419"/>
                  </a:cubicBezTo>
                  <a:moveTo>
                    <a:pt x="419" y="419"/>
                  </a:moveTo>
                  <a:cubicBezTo>
                    <a:pt x="419" y="419"/>
                    <a:pt x="419" y="420"/>
                    <a:pt x="419" y="420"/>
                  </a:cubicBezTo>
                  <a:cubicBezTo>
                    <a:pt x="419" y="420"/>
                    <a:pt x="419" y="419"/>
                    <a:pt x="419" y="419"/>
                  </a:cubicBezTo>
                  <a:moveTo>
                    <a:pt x="419" y="72"/>
                  </a:moveTo>
                  <a:cubicBezTo>
                    <a:pt x="419" y="72"/>
                    <a:pt x="419" y="72"/>
                    <a:pt x="419" y="72"/>
                  </a:cubicBezTo>
                  <a:cubicBezTo>
                    <a:pt x="420" y="73"/>
                    <a:pt x="421" y="73"/>
                    <a:pt x="422" y="74"/>
                  </a:cubicBezTo>
                  <a:cubicBezTo>
                    <a:pt x="446" y="99"/>
                    <a:pt x="464" y="129"/>
                    <a:pt x="476" y="160"/>
                  </a:cubicBezTo>
                  <a:cubicBezTo>
                    <a:pt x="477" y="163"/>
                    <a:pt x="478" y="166"/>
                    <a:pt x="479" y="169"/>
                  </a:cubicBezTo>
                  <a:cubicBezTo>
                    <a:pt x="483" y="181"/>
                    <a:pt x="486" y="193"/>
                    <a:pt x="488" y="205"/>
                  </a:cubicBezTo>
                  <a:cubicBezTo>
                    <a:pt x="488" y="208"/>
                    <a:pt x="489" y="211"/>
                    <a:pt x="489" y="214"/>
                  </a:cubicBezTo>
                  <a:cubicBezTo>
                    <a:pt x="491" y="225"/>
                    <a:pt x="491" y="235"/>
                    <a:pt x="491" y="246"/>
                  </a:cubicBezTo>
                  <a:cubicBezTo>
                    <a:pt x="491" y="183"/>
                    <a:pt x="467" y="120"/>
                    <a:pt x="419" y="72"/>
                  </a:cubicBezTo>
                  <a:cubicBezTo>
                    <a:pt x="419" y="72"/>
                    <a:pt x="419" y="72"/>
                    <a:pt x="419" y="72"/>
                  </a:cubicBezTo>
                  <a:moveTo>
                    <a:pt x="246" y="0"/>
                  </a:moveTo>
                  <a:cubicBezTo>
                    <a:pt x="183" y="0"/>
                    <a:pt x="120" y="24"/>
                    <a:pt x="72" y="72"/>
                  </a:cubicBezTo>
                  <a:cubicBezTo>
                    <a:pt x="24" y="120"/>
                    <a:pt x="0" y="183"/>
                    <a:pt x="0" y="246"/>
                  </a:cubicBezTo>
                  <a:cubicBezTo>
                    <a:pt x="0" y="228"/>
                    <a:pt x="2" y="210"/>
                    <a:pt x="6" y="192"/>
                  </a:cubicBezTo>
                  <a:cubicBezTo>
                    <a:pt x="8" y="182"/>
                    <a:pt x="11" y="172"/>
                    <a:pt x="15" y="162"/>
                  </a:cubicBezTo>
                  <a:cubicBezTo>
                    <a:pt x="22" y="142"/>
                    <a:pt x="32" y="122"/>
                    <a:pt x="44" y="105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7" y="102"/>
                    <a:pt x="48" y="99"/>
                    <a:pt x="50" y="96"/>
                  </a:cubicBezTo>
                  <a:cubicBezTo>
                    <a:pt x="54" y="91"/>
                    <a:pt x="58" y="86"/>
                    <a:pt x="63" y="81"/>
                  </a:cubicBezTo>
                  <a:cubicBezTo>
                    <a:pt x="66" y="78"/>
                    <a:pt x="69" y="75"/>
                    <a:pt x="72" y="72"/>
                  </a:cubicBezTo>
                  <a:cubicBezTo>
                    <a:pt x="76" y="67"/>
                    <a:pt x="81" y="63"/>
                    <a:pt x="85" y="59"/>
                  </a:cubicBezTo>
                  <a:cubicBezTo>
                    <a:pt x="87" y="58"/>
                    <a:pt x="88" y="57"/>
                    <a:pt x="90" y="56"/>
                  </a:cubicBezTo>
                  <a:cubicBezTo>
                    <a:pt x="92" y="54"/>
                    <a:pt x="94" y="52"/>
                    <a:pt x="96" y="50"/>
                  </a:cubicBezTo>
                  <a:cubicBezTo>
                    <a:pt x="140" y="17"/>
                    <a:pt x="193" y="0"/>
                    <a:pt x="246" y="0"/>
                  </a:cubicBezTo>
                  <a:moveTo>
                    <a:pt x="246" y="0"/>
                  </a:moveTo>
                  <a:cubicBezTo>
                    <a:pt x="246" y="0"/>
                    <a:pt x="246" y="0"/>
                    <a:pt x="24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6" y="0"/>
                    <a:pt x="246" y="0"/>
                    <a:pt x="246" y="0"/>
                  </a:cubicBezTo>
                </a:path>
              </a:pathLst>
            </a:custGeom>
            <a:solidFill>
              <a:srgbClr val="8D95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6">
              <a:extLst>
                <a:ext uri="{FF2B5EF4-FFF2-40B4-BE49-F238E27FC236}">
                  <a16:creationId xmlns:a16="http://schemas.microsoft.com/office/drawing/2014/main" id="{3B4DA933-6B70-7041-8615-E030C2971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5297488"/>
              <a:ext cx="587375" cy="184150"/>
            </a:xfrm>
            <a:custGeom>
              <a:avLst/>
              <a:gdLst>
                <a:gd name="T0" fmla="*/ 3 w 325"/>
                <a:gd name="T1" fmla="*/ 14 h 102"/>
                <a:gd name="T2" fmla="*/ 3 w 325"/>
                <a:gd name="T3" fmla="*/ 3 h 102"/>
                <a:gd name="T4" fmla="*/ 14 w 325"/>
                <a:gd name="T5" fmla="*/ 3 h 102"/>
                <a:gd name="T6" fmla="*/ 311 w 325"/>
                <a:gd name="T7" fmla="*/ 3 h 102"/>
                <a:gd name="T8" fmla="*/ 322 w 325"/>
                <a:gd name="T9" fmla="*/ 3 h 102"/>
                <a:gd name="T10" fmla="*/ 322 w 325"/>
                <a:gd name="T11" fmla="*/ 14 h 102"/>
                <a:gd name="T12" fmla="*/ 3 w 325"/>
                <a:gd name="T13" fmla="*/ 1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02">
                  <a:moveTo>
                    <a:pt x="3" y="14"/>
                  </a:move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96" y="85"/>
                    <a:pt x="229" y="85"/>
                    <a:pt x="311" y="3"/>
                  </a:cubicBezTo>
                  <a:cubicBezTo>
                    <a:pt x="314" y="0"/>
                    <a:pt x="319" y="0"/>
                    <a:pt x="322" y="3"/>
                  </a:cubicBezTo>
                  <a:cubicBezTo>
                    <a:pt x="325" y="6"/>
                    <a:pt x="325" y="11"/>
                    <a:pt x="322" y="14"/>
                  </a:cubicBezTo>
                  <a:cubicBezTo>
                    <a:pt x="234" y="102"/>
                    <a:pt x="91" y="102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931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6154618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Static Website Caching</a:t>
            </a: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1C20DA2-235B-4A48-8E7D-E04288FF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5" y="2284575"/>
            <a:ext cx="5384800" cy="3340100"/>
          </a:xfrm>
          <a:prstGeom prst="rect">
            <a:avLst/>
          </a:prstGeom>
        </p:spPr>
      </p:pic>
      <p:pic>
        <p:nvPicPr>
          <p:cNvPr id="9" name="Picture 8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3C36AD71-FADD-5C42-8856-8C4DF50A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26" y="2284575"/>
            <a:ext cx="5497519" cy="33401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A95034F-E08B-9E4D-B139-0FC50BA77581}"/>
              </a:ext>
            </a:extLst>
          </p:cNvPr>
          <p:cNvSpPr/>
          <p:nvPr/>
        </p:nvSpPr>
        <p:spPr>
          <a:xfrm>
            <a:off x="281155" y="5624675"/>
            <a:ext cx="5384800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instance, without proxy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607004-BF28-E54F-A4DA-9CAD1CF8DE43}"/>
              </a:ext>
            </a:extLst>
          </p:cNvPr>
          <p:cNvSpPr/>
          <p:nvPr/>
        </p:nvSpPr>
        <p:spPr>
          <a:xfrm>
            <a:off x="6413325" y="5624675"/>
            <a:ext cx="5497519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instance, with 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A10D0A-7F22-284F-AAB7-682A44DDE301}"/>
              </a:ext>
            </a:extLst>
          </p:cNvPr>
          <p:cNvSpPr/>
          <p:nvPr/>
        </p:nvSpPr>
        <p:spPr>
          <a:xfrm>
            <a:off x="258708" y="3429000"/>
            <a:ext cx="11652136" cy="454068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89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6289792-78DB-4347-A2B1-13239196FAE0}"/>
              </a:ext>
            </a:extLst>
          </p:cNvPr>
          <p:cNvGrpSpPr/>
          <p:nvPr/>
        </p:nvGrpSpPr>
        <p:grpSpPr>
          <a:xfrm>
            <a:off x="0" y="279309"/>
            <a:ext cx="10668000" cy="3850801"/>
            <a:chOff x="-1630362" y="2159000"/>
            <a:chExt cx="10668000" cy="3850801"/>
          </a:xfrm>
        </p:grpSpPr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D0250775-CE96-8F46-A1D2-9BA2D6BF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319463"/>
              <a:ext cx="1901825" cy="1489075"/>
            </a:xfrm>
            <a:custGeom>
              <a:avLst/>
              <a:gdLst>
                <a:gd name="T0" fmla="*/ 0 w 623"/>
                <a:gd name="T1" fmla="*/ 31 h 488"/>
                <a:gd name="T2" fmla="*/ 0 w 623"/>
                <a:gd name="T3" fmla="*/ 457 h 488"/>
                <a:gd name="T4" fmla="*/ 32 w 623"/>
                <a:gd name="T5" fmla="*/ 488 h 488"/>
                <a:gd name="T6" fmla="*/ 592 w 623"/>
                <a:gd name="T7" fmla="*/ 488 h 488"/>
                <a:gd name="T8" fmla="*/ 623 w 623"/>
                <a:gd name="T9" fmla="*/ 457 h 488"/>
                <a:gd name="T10" fmla="*/ 623 w 623"/>
                <a:gd name="T11" fmla="*/ 31 h 488"/>
                <a:gd name="T12" fmla="*/ 592 w 623"/>
                <a:gd name="T13" fmla="*/ 0 h 488"/>
                <a:gd name="T14" fmla="*/ 32 w 623"/>
                <a:gd name="T15" fmla="*/ 0 h 488"/>
                <a:gd name="T16" fmla="*/ 0 w 623"/>
                <a:gd name="T17" fmla="*/ 3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488">
                  <a:moveTo>
                    <a:pt x="0" y="31"/>
                  </a:moveTo>
                  <a:cubicBezTo>
                    <a:pt x="0" y="457"/>
                    <a:pt x="0" y="457"/>
                    <a:pt x="0" y="457"/>
                  </a:cubicBezTo>
                  <a:cubicBezTo>
                    <a:pt x="0" y="474"/>
                    <a:pt x="14" y="488"/>
                    <a:pt x="32" y="488"/>
                  </a:cubicBezTo>
                  <a:cubicBezTo>
                    <a:pt x="592" y="488"/>
                    <a:pt x="592" y="488"/>
                    <a:pt x="592" y="488"/>
                  </a:cubicBezTo>
                  <a:cubicBezTo>
                    <a:pt x="609" y="488"/>
                    <a:pt x="623" y="474"/>
                    <a:pt x="623" y="457"/>
                  </a:cubicBezTo>
                  <a:cubicBezTo>
                    <a:pt x="623" y="31"/>
                    <a:pt x="623" y="31"/>
                    <a:pt x="623" y="31"/>
                  </a:cubicBezTo>
                  <a:cubicBezTo>
                    <a:pt x="623" y="14"/>
                    <a:pt x="609" y="0"/>
                    <a:pt x="59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0DE25326-71A7-B049-9514-D1F9FE1C4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813" y="3319463"/>
              <a:ext cx="965200" cy="1489075"/>
            </a:xfrm>
            <a:custGeom>
              <a:avLst/>
              <a:gdLst>
                <a:gd name="T0" fmla="*/ 285 w 316"/>
                <a:gd name="T1" fmla="*/ 0 h 488"/>
                <a:gd name="T2" fmla="*/ 0 w 316"/>
                <a:gd name="T3" fmla="*/ 0 h 488"/>
                <a:gd name="T4" fmla="*/ 0 w 316"/>
                <a:gd name="T5" fmla="*/ 488 h 488"/>
                <a:gd name="T6" fmla="*/ 285 w 316"/>
                <a:gd name="T7" fmla="*/ 488 h 488"/>
                <a:gd name="T8" fmla="*/ 316 w 316"/>
                <a:gd name="T9" fmla="*/ 457 h 488"/>
                <a:gd name="T10" fmla="*/ 316 w 316"/>
                <a:gd name="T11" fmla="*/ 31 h 488"/>
                <a:gd name="T12" fmla="*/ 285 w 316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488">
                  <a:moveTo>
                    <a:pt x="2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8"/>
                    <a:pt x="0" y="488"/>
                    <a:pt x="0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302" y="488"/>
                    <a:pt x="316" y="474"/>
                    <a:pt x="316" y="457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6" y="14"/>
                    <a:pt x="302" y="0"/>
                    <a:pt x="28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7">
              <a:extLst>
                <a:ext uri="{FF2B5EF4-FFF2-40B4-BE49-F238E27FC236}">
                  <a16:creationId xmlns:a16="http://schemas.microsoft.com/office/drawing/2014/main" id="{40F605ED-54DA-FB4B-98CA-06D0B9FE2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0601" y="4027488"/>
              <a:ext cx="76200" cy="73025"/>
            </a:xfrm>
            <a:prstGeom prst="ellipse">
              <a:avLst/>
            </a:prstGeom>
            <a:solidFill>
              <a:srgbClr val="2D4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8">
              <a:extLst>
                <a:ext uri="{FF2B5EF4-FFF2-40B4-BE49-F238E27FC236}">
                  <a16:creationId xmlns:a16="http://schemas.microsoft.com/office/drawing/2014/main" id="{43276D7E-565C-4344-97A8-86EBFCC35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263" y="4043363"/>
              <a:ext cx="42863" cy="42863"/>
            </a:xfrm>
            <a:prstGeom prst="ellipse">
              <a:avLst/>
            </a:prstGeom>
            <a:solidFill>
              <a:srgbClr val="2D4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9">
              <a:extLst>
                <a:ext uri="{FF2B5EF4-FFF2-40B4-BE49-F238E27FC236}">
                  <a16:creationId xmlns:a16="http://schemas.microsoft.com/office/drawing/2014/main" id="{5C27ECD2-60F8-B04B-BA43-7DA3C9B91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926" y="3490913"/>
              <a:ext cx="1533525" cy="1147763"/>
            </a:xfrm>
            <a:prstGeom prst="rect">
              <a:avLst/>
            </a:prstGeom>
            <a:solidFill>
              <a:srgbClr val="F26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Rectangle 10">
              <a:extLst>
                <a:ext uri="{FF2B5EF4-FFF2-40B4-BE49-F238E27FC236}">
                  <a16:creationId xmlns:a16="http://schemas.microsoft.com/office/drawing/2014/main" id="{85FBA75E-AD78-1543-A350-7A35EA6B0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9926" y="3490913"/>
              <a:ext cx="1533525" cy="1147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">
              <a:extLst>
                <a:ext uri="{FF2B5EF4-FFF2-40B4-BE49-F238E27FC236}">
                  <a16:creationId xmlns:a16="http://schemas.microsoft.com/office/drawing/2014/main" id="{96A4959D-4027-D045-A825-4B43759E16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9963" y="3697288"/>
              <a:ext cx="793750" cy="709613"/>
            </a:xfrm>
            <a:custGeom>
              <a:avLst/>
              <a:gdLst>
                <a:gd name="T0" fmla="*/ 250 w 260"/>
                <a:gd name="T1" fmla="*/ 52 h 232"/>
                <a:gd name="T2" fmla="*/ 81 w 260"/>
                <a:gd name="T3" fmla="*/ 52 h 232"/>
                <a:gd name="T4" fmla="*/ 70 w 260"/>
                <a:gd name="T5" fmla="*/ 43 h 232"/>
                <a:gd name="T6" fmla="*/ 61 w 260"/>
                <a:gd name="T7" fmla="*/ 8 h 232"/>
                <a:gd name="T8" fmla="*/ 51 w 260"/>
                <a:gd name="T9" fmla="*/ 0 h 232"/>
                <a:gd name="T10" fmla="*/ 8 w 260"/>
                <a:gd name="T11" fmla="*/ 0 h 232"/>
                <a:gd name="T12" fmla="*/ 9 w 260"/>
                <a:gd name="T13" fmla="*/ 18 h 232"/>
                <a:gd name="T14" fmla="*/ 44 w 260"/>
                <a:gd name="T15" fmla="*/ 18 h 232"/>
                <a:gd name="T16" fmla="*/ 54 w 260"/>
                <a:gd name="T17" fmla="*/ 26 h 232"/>
                <a:gd name="T18" fmla="*/ 90 w 260"/>
                <a:gd name="T19" fmla="*/ 172 h 232"/>
                <a:gd name="T20" fmla="*/ 87 w 260"/>
                <a:gd name="T21" fmla="*/ 187 h 232"/>
                <a:gd name="T22" fmla="*/ 79 w 260"/>
                <a:gd name="T23" fmla="*/ 206 h 232"/>
                <a:gd name="T24" fmla="*/ 105 w 260"/>
                <a:gd name="T25" fmla="*/ 232 h 232"/>
                <a:gd name="T26" fmla="*/ 128 w 260"/>
                <a:gd name="T27" fmla="*/ 219 h 232"/>
                <a:gd name="T28" fmla="*/ 139 w 260"/>
                <a:gd name="T29" fmla="*/ 211 h 232"/>
                <a:gd name="T30" fmla="*/ 182 w 260"/>
                <a:gd name="T31" fmla="*/ 211 h 232"/>
                <a:gd name="T32" fmla="*/ 194 w 260"/>
                <a:gd name="T33" fmla="*/ 219 h 232"/>
                <a:gd name="T34" fmla="*/ 217 w 260"/>
                <a:gd name="T35" fmla="*/ 232 h 232"/>
                <a:gd name="T36" fmla="*/ 243 w 260"/>
                <a:gd name="T37" fmla="*/ 206 h 232"/>
                <a:gd name="T38" fmla="*/ 217 w 260"/>
                <a:gd name="T39" fmla="*/ 179 h 232"/>
                <a:gd name="T40" fmla="*/ 195 w 260"/>
                <a:gd name="T41" fmla="*/ 191 h 232"/>
                <a:gd name="T42" fmla="*/ 183 w 260"/>
                <a:gd name="T43" fmla="*/ 200 h 232"/>
                <a:gd name="T44" fmla="*/ 139 w 260"/>
                <a:gd name="T45" fmla="*/ 200 h 232"/>
                <a:gd name="T46" fmla="*/ 127 w 260"/>
                <a:gd name="T47" fmla="*/ 191 h 232"/>
                <a:gd name="T48" fmla="*/ 113 w 260"/>
                <a:gd name="T49" fmla="*/ 181 h 232"/>
                <a:gd name="T50" fmla="*/ 102 w 260"/>
                <a:gd name="T51" fmla="*/ 172 h 232"/>
                <a:gd name="T52" fmla="*/ 100 w 260"/>
                <a:gd name="T53" fmla="*/ 163 h 232"/>
                <a:gd name="T54" fmla="*/ 107 w 260"/>
                <a:gd name="T55" fmla="*/ 156 h 232"/>
                <a:gd name="T56" fmla="*/ 221 w 260"/>
                <a:gd name="T57" fmla="*/ 156 h 232"/>
                <a:gd name="T58" fmla="*/ 236 w 260"/>
                <a:gd name="T59" fmla="*/ 148 h 232"/>
                <a:gd name="T60" fmla="*/ 230 w 260"/>
                <a:gd name="T61" fmla="*/ 138 h 232"/>
                <a:gd name="T62" fmla="*/ 108 w 260"/>
                <a:gd name="T63" fmla="*/ 138 h 232"/>
                <a:gd name="T64" fmla="*/ 107 w 260"/>
                <a:gd name="T65" fmla="*/ 131 h 232"/>
                <a:gd name="T66" fmla="*/ 232 w 260"/>
                <a:gd name="T67" fmla="*/ 131 h 232"/>
                <a:gd name="T68" fmla="*/ 242 w 260"/>
                <a:gd name="T69" fmla="*/ 124 h 232"/>
                <a:gd name="T70" fmla="*/ 236 w 260"/>
                <a:gd name="T71" fmla="*/ 117 h 232"/>
                <a:gd name="T72" fmla="*/ 102 w 260"/>
                <a:gd name="T73" fmla="*/ 117 h 232"/>
                <a:gd name="T74" fmla="*/ 102 w 260"/>
                <a:gd name="T75" fmla="*/ 110 h 232"/>
                <a:gd name="T76" fmla="*/ 237 w 260"/>
                <a:gd name="T77" fmla="*/ 110 h 232"/>
                <a:gd name="T78" fmla="*/ 248 w 260"/>
                <a:gd name="T79" fmla="*/ 103 h 232"/>
                <a:gd name="T80" fmla="*/ 240 w 260"/>
                <a:gd name="T81" fmla="*/ 97 h 232"/>
                <a:gd name="T82" fmla="*/ 97 w 260"/>
                <a:gd name="T83" fmla="*/ 97 h 232"/>
                <a:gd name="T84" fmla="*/ 97 w 260"/>
                <a:gd name="T85" fmla="*/ 89 h 232"/>
                <a:gd name="T86" fmla="*/ 243 w 260"/>
                <a:gd name="T87" fmla="*/ 89 h 232"/>
                <a:gd name="T88" fmla="*/ 253 w 260"/>
                <a:gd name="T89" fmla="*/ 82 h 232"/>
                <a:gd name="T90" fmla="*/ 246 w 260"/>
                <a:gd name="T91" fmla="*/ 76 h 232"/>
                <a:gd name="T92" fmla="*/ 92 w 260"/>
                <a:gd name="T93" fmla="*/ 76 h 232"/>
                <a:gd name="T94" fmla="*/ 92 w 260"/>
                <a:gd name="T95" fmla="*/ 68 h 232"/>
                <a:gd name="T96" fmla="*/ 248 w 260"/>
                <a:gd name="T97" fmla="*/ 68 h 232"/>
                <a:gd name="T98" fmla="*/ 258 w 260"/>
                <a:gd name="T99" fmla="*/ 61 h 232"/>
                <a:gd name="T100" fmla="*/ 250 w 260"/>
                <a:gd name="T101" fmla="*/ 52 h 232"/>
                <a:gd name="T102" fmla="*/ 217 w 260"/>
                <a:gd name="T103" fmla="*/ 194 h 232"/>
                <a:gd name="T104" fmla="*/ 205 w 260"/>
                <a:gd name="T105" fmla="*/ 205 h 232"/>
                <a:gd name="T106" fmla="*/ 217 w 260"/>
                <a:gd name="T107" fmla="*/ 217 h 232"/>
                <a:gd name="T108" fmla="*/ 229 w 260"/>
                <a:gd name="T109" fmla="*/ 205 h 232"/>
                <a:gd name="T110" fmla="*/ 217 w 260"/>
                <a:gd name="T111" fmla="*/ 194 h 232"/>
                <a:gd name="T112" fmla="*/ 105 w 260"/>
                <a:gd name="T113" fmla="*/ 194 h 232"/>
                <a:gd name="T114" fmla="*/ 93 w 260"/>
                <a:gd name="T115" fmla="*/ 205 h 232"/>
                <a:gd name="T116" fmla="*/ 105 w 260"/>
                <a:gd name="T117" fmla="*/ 217 h 232"/>
                <a:gd name="T118" fmla="*/ 117 w 260"/>
                <a:gd name="T119" fmla="*/ 205 h 232"/>
                <a:gd name="T120" fmla="*/ 105 w 260"/>
                <a:gd name="T121" fmla="*/ 19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232">
                  <a:moveTo>
                    <a:pt x="250" y="52"/>
                  </a:moveTo>
                  <a:cubicBezTo>
                    <a:pt x="194" y="52"/>
                    <a:pt x="138" y="52"/>
                    <a:pt x="81" y="52"/>
                  </a:cubicBezTo>
                  <a:cubicBezTo>
                    <a:pt x="74" y="52"/>
                    <a:pt x="72" y="50"/>
                    <a:pt x="70" y="43"/>
                  </a:cubicBezTo>
                  <a:cubicBezTo>
                    <a:pt x="67" y="31"/>
                    <a:pt x="64" y="19"/>
                    <a:pt x="61" y="8"/>
                  </a:cubicBezTo>
                  <a:cubicBezTo>
                    <a:pt x="59" y="1"/>
                    <a:pt x="58" y="0"/>
                    <a:pt x="51" y="0"/>
                  </a:cubicBezTo>
                  <a:cubicBezTo>
                    <a:pt x="37" y="0"/>
                    <a:pt x="22" y="0"/>
                    <a:pt x="8" y="0"/>
                  </a:cubicBezTo>
                  <a:cubicBezTo>
                    <a:pt x="0" y="0"/>
                    <a:pt x="2" y="18"/>
                    <a:pt x="9" y="18"/>
                  </a:cubicBezTo>
                  <a:cubicBezTo>
                    <a:pt x="21" y="18"/>
                    <a:pt x="33" y="18"/>
                    <a:pt x="44" y="18"/>
                  </a:cubicBezTo>
                  <a:cubicBezTo>
                    <a:pt x="51" y="18"/>
                    <a:pt x="52" y="19"/>
                    <a:pt x="54" y="26"/>
                  </a:cubicBezTo>
                  <a:cubicBezTo>
                    <a:pt x="66" y="76"/>
                    <a:pt x="77" y="121"/>
                    <a:pt x="90" y="172"/>
                  </a:cubicBezTo>
                  <a:cubicBezTo>
                    <a:pt x="93" y="180"/>
                    <a:pt x="91" y="182"/>
                    <a:pt x="87" y="187"/>
                  </a:cubicBezTo>
                  <a:cubicBezTo>
                    <a:pt x="82" y="192"/>
                    <a:pt x="79" y="198"/>
                    <a:pt x="79" y="206"/>
                  </a:cubicBezTo>
                  <a:cubicBezTo>
                    <a:pt x="79" y="220"/>
                    <a:pt x="91" y="232"/>
                    <a:pt x="105" y="232"/>
                  </a:cubicBezTo>
                  <a:cubicBezTo>
                    <a:pt x="115" y="232"/>
                    <a:pt x="123" y="227"/>
                    <a:pt x="128" y="219"/>
                  </a:cubicBezTo>
                  <a:cubicBezTo>
                    <a:pt x="131" y="214"/>
                    <a:pt x="133" y="211"/>
                    <a:pt x="139" y="211"/>
                  </a:cubicBezTo>
                  <a:cubicBezTo>
                    <a:pt x="153" y="211"/>
                    <a:pt x="168" y="211"/>
                    <a:pt x="182" y="211"/>
                  </a:cubicBezTo>
                  <a:cubicBezTo>
                    <a:pt x="189" y="211"/>
                    <a:pt x="191" y="213"/>
                    <a:pt x="194" y="219"/>
                  </a:cubicBezTo>
                  <a:cubicBezTo>
                    <a:pt x="199" y="226"/>
                    <a:pt x="207" y="232"/>
                    <a:pt x="217" y="232"/>
                  </a:cubicBezTo>
                  <a:cubicBezTo>
                    <a:pt x="231" y="232"/>
                    <a:pt x="243" y="220"/>
                    <a:pt x="243" y="206"/>
                  </a:cubicBezTo>
                  <a:cubicBezTo>
                    <a:pt x="243" y="191"/>
                    <a:pt x="231" y="179"/>
                    <a:pt x="217" y="179"/>
                  </a:cubicBezTo>
                  <a:cubicBezTo>
                    <a:pt x="208" y="179"/>
                    <a:pt x="200" y="184"/>
                    <a:pt x="195" y="191"/>
                  </a:cubicBezTo>
                  <a:cubicBezTo>
                    <a:pt x="190" y="198"/>
                    <a:pt x="188" y="200"/>
                    <a:pt x="183" y="200"/>
                  </a:cubicBezTo>
                  <a:cubicBezTo>
                    <a:pt x="168" y="200"/>
                    <a:pt x="154" y="200"/>
                    <a:pt x="139" y="200"/>
                  </a:cubicBezTo>
                  <a:cubicBezTo>
                    <a:pt x="133" y="200"/>
                    <a:pt x="131" y="198"/>
                    <a:pt x="127" y="191"/>
                  </a:cubicBezTo>
                  <a:cubicBezTo>
                    <a:pt x="124" y="186"/>
                    <a:pt x="118" y="182"/>
                    <a:pt x="113" y="181"/>
                  </a:cubicBezTo>
                  <a:cubicBezTo>
                    <a:pt x="107" y="179"/>
                    <a:pt x="104" y="177"/>
                    <a:pt x="102" y="172"/>
                  </a:cubicBezTo>
                  <a:cubicBezTo>
                    <a:pt x="102" y="169"/>
                    <a:pt x="101" y="166"/>
                    <a:pt x="100" y="163"/>
                  </a:cubicBezTo>
                  <a:cubicBezTo>
                    <a:pt x="99" y="157"/>
                    <a:pt x="100" y="156"/>
                    <a:pt x="107" y="156"/>
                  </a:cubicBezTo>
                  <a:cubicBezTo>
                    <a:pt x="145" y="156"/>
                    <a:pt x="183" y="156"/>
                    <a:pt x="221" y="156"/>
                  </a:cubicBezTo>
                  <a:cubicBezTo>
                    <a:pt x="231" y="156"/>
                    <a:pt x="234" y="154"/>
                    <a:pt x="236" y="148"/>
                  </a:cubicBezTo>
                  <a:cubicBezTo>
                    <a:pt x="239" y="139"/>
                    <a:pt x="238" y="138"/>
                    <a:pt x="230" y="138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3" y="138"/>
                    <a:pt x="102" y="131"/>
                    <a:pt x="107" y="131"/>
                  </a:cubicBezTo>
                  <a:cubicBezTo>
                    <a:pt x="149" y="131"/>
                    <a:pt x="191" y="131"/>
                    <a:pt x="232" y="131"/>
                  </a:cubicBezTo>
                  <a:cubicBezTo>
                    <a:pt x="240" y="131"/>
                    <a:pt x="241" y="130"/>
                    <a:pt x="242" y="124"/>
                  </a:cubicBezTo>
                  <a:cubicBezTo>
                    <a:pt x="244" y="118"/>
                    <a:pt x="243" y="117"/>
                    <a:pt x="236" y="117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7" y="117"/>
                    <a:pt x="97" y="110"/>
                    <a:pt x="102" y="110"/>
                  </a:cubicBezTo>
                  <a:cubicBezTo>
                    <a:pt x="147" y="110"/>
                    <a:pt x="192" y="110"/>
                    <a:pt x="237" y="110"/>
                  </a:cubicBezTo>
                  <a:cubicBezTo>
                    <a:pt x="245" y="110"/>
                    <a:pt x="246" y="109"/>
                    <a:pt x="248" y="103"/>
                  </a:cubicBezTo>
                  <a:cubicBezTo>
                    <a:pt x="249" y="97"/>
                    <a:pt x="248" y="97"/>
                    <a:pt x="240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2" y="97"/>
                    <a:pt x="92" y="89"/>
                    <a:pt x="97" y="89"/>
                  </a:cubicBezTo>
                  <a:cubicBezTo>
                    <a:pt x="146" y="89"/>
                    <a:pt x="194" y="89"/>
                    <a:pt x="243" y="89"/>
                  </a:cubicBezTo>
                  <a:cubicBezTo>
                    <a:pt x="250" y="89"/>
                    <a:pt x="251" y="88"/>
                    <a:pt x="253" y="82"/>
                  </a:cubicBezTo>
                  <a:cubicBezTo>
                    <a:pt x="254" y="77"/>
                    <a:pt x="254" y="76"/>
                    <a:pt x="246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7" y="76"/>
                    <a:pt x="87" y="68"/>
                    <a:pt x="92" y="68"/>
                  </a:cubicBezTo>
                  <a:cubicBezTo>
                    <a:pt x="144" y="68"/>
                    <a:pt x="196" y="68"/>
                    <a:pt x="248" y="68"/>
                  </a:cubicBezTo>
                  <a:cubicBezTo>
                    <a:pt x="256" y="68"/>
                    <a:pt x="257" y="67"/>
                    <a:pt x="258" y="61"/>
                  </a:cubicBezTo>
                  <a:cubicBezTo>
                    <a:pt x="260" y="53"/>
                    <a:pt x="258" y="52"/>
                    <a:pt x="250" y="52"/>
                  </a:cubicBezTo>
                  <a:close/>
                  <a:moveTo>
                    <a:pt x="217" y="194"/>
                  </a:moveTo>
                  <a:cubicBezTo>
                    <a:pt x="211" y="194"/>
                    <a:pt x="205" y="199"/>
                    <a:pt x="205" y="205"/>
                  </a:cubicBezTo>
                  <a:cubicBezTo>
                    <a:pt x="205" y="212"/>
                    <a:pt x="211" y="217"/>
                    <a:pt x="217" y="217"/>
                  </a:cubicBezTo>
                  <a:cubicBezTo>
                    <a:pt x="223" y="217"/>
                    <a:pt x="229" y="212"/>
                    <a:pt x="229" y="205"/>
                  </a:cubicBezTo>
                  <a:cubicBezTo>
                    <a:pt x="229" y="199"/>
                    <a:pt x="223" y="194"/>
                    <a:pt x="217" y="194"/>
                  </a:cubicBezTo>
                  <a:close/>
                  <a:moveTo>
                    <a:pt x="105" y="194"/>
                  </a:moveTo>
                  <a:cubicBezTo>
                    <a:pt x="99" y="194"/>
                    <a:pt x="93" y="199"/>
                    <a:pt x="93" y="205"/>
                  </a:cubicBezTo>
                  <a:cubicBezTo>
                    <a:pt x="93" y="212"/>
                    <a:pt x="99" y="217"/>
                    <a:pt x="105" y="217"/>
                  </a:cubicBezTo>
                  <a:cubicBezTo>
                    <a:pt x="111" y="217"/>
                    <a:pt x="117" y="212"/>
                    <a:pt x="117" y="205"/>
                  </a:cubicBezTo>
                  <a:cubicBezTo>
                    <a:pt x="117" y="199"/>
                    <a:pt x="111" y="194"/>
                    <a:pt x="105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Rectangle 12">
              <a:extLst>
                <a:ext uri="{FF2B5EF4-FFF2-40B4-BE49-F238E27FC236}">
                  <a16:creationId xmlns:a16="http://schemas.microsoft.com/office/drawing/2014/main" id="{AF047209-4689-1548-BE28-D391AEBF8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2219325"/>
              <a:ext cx="1169988" cy="782638"/>
            </a:xfrm>
            <a:prstGeom prst="rect">
              <a:avLst/>
            </a:prstGeom>
            <a:solidFill>
              <a:srgbClr val="0F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">
              <a:extLst>
                <a:ext uri="{FF2B5EF4-FFF2-40B4-BE49-F238E27FC236}">
                  <a16:creationId xmlns:a16="http://schemas.microsoft.com/office/drawing/2014/main" id="{F1D71EC3-B78B-A042-9569-5F699FCA3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8563" y="2284413"/>
              <a:ext cx="711200" cy="781050"/>
            </a:xfrm>
            <a:custGeom>
              <a:avLst/>
              <a:gdLst>
                <a:gd name="T0" fmla="*/ 448 w 448"/>
                <a:gd name="T1" fmla="*/ 225 h 492"/>
                <a:gd name="T2" fmla="*/ 323 w 448"/>
                <a:gd name="T3" fmla="*/ 0 h 492"/>
                <a:gd name="T4" fmla="*/ 0 w 448"/>
                <a:gd name="T5" fmla="*/ 2 h 492"/>
                <a:gd name="T6" fmla="*/ 0 w 448"/>
                <a:gd name="T7" fmla="*/ 492 h 492"/>
                <a:gd name="T8" fmla="*/ 184 w 448"/>
                <a:gd name="T9" fmla="*/ 492 h 492"/>
                <a:gd name="T10" fmla="*/ 377 w 448"/>
                <a:gd name="T11" fmla="*/ 492 h 492"/>
                <a:gd name="T12" fmla="*/ 448 w 448"/>
                <a:gd name="T13" fmla="*/ 492 h 492"/>
                <a:gd name="T14" fmla="*/ 448 w 448"/>
                <a:gd name="T15" fmla="*/ 227 h 492"/>
                <a:gd name="T16" fmla="*/ 448 w 448"/>
                <a:gd name="T17" fmla="*/ 227 h 492"/>
                <a:gd name="T18" fmla="*/ 448 w 448"/>
                <a:gd name="T19" fmla="*/ 22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92">
                  <a:moveTo>
                    <a:pt x="448" y="225"/>
                  </a:moveTo>
                  <a:lnTo>
                    <a:pt x="323" y="0"/>
                  </a:lnTo>
                  <a:lnTo>
                    <a:pt x="0" y="2"/>
                  </a:lnTo>
                  <a:lnTo>
                    <a:pt x="0" y="492"/>
                  </a:lnTo>
                  <a:lnTo>
                    <a:pt x="184" y="492"/>
                  </a:lnTo>
                  <a:lnTo>
                    <a:pt x="377" y="492"/>
                  </a:lnTo>
                  <a:lnTo>
                    <a:pt x="448" y="492"/>
                  </a:lnTo>
                  <a:lnTo>
                    <a:pt x="448" y="227"/>
                  </a:lnTo>
                  <a:lnTo>
                    <a:pt x="448" y="227"/>
                  </a:lnTo>
                  <a:lnTo>
                    <a:pt x="448" y="225"/>
                  </a:lnTo>
                  <a:close/>
                </a:path>
              </a:pathLst>
            </a:custGeom>
            <a:solidFill>
              <a:srgbClr val="F26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4">
              <a:extLst>
                <a:ext uri="{FF2B5EF4-FFF2-40B4-BE49-F238E27FC236}">
                  <a16:creationId xmlns:a16="http://schemas.microsoft.com/office/drawing/2014/main" id="{125CE7E5-7E15-6949-8823-327532239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101" y="2330450"/>
              <a:ext cx="512763" cy="331788"/>
            </a:xfrm>
            <a:custGeom>
              <a:avLst/>
              <a:gdLst>
                <a:gd name="T0" fmla="*/ 323 w 323"/>
                <a:gd name="T1" fmla="*/ 209 h 209"/>
                <a:gd name="T2" fmla="*/ 0 w 323"/>
                <a:gd name="T3" fmla="*/ 209 h 209"/>
                <a:gd name="T4" fmla="*/ 0 w 323"/>
                <a:gd name="T5" fmla="*/ 0 h 209"/>
                <a:gd name="T6" fmla="*/ 215 w 323"/>
                <a:gd name="T7" fmla="*/ 0 h 209"/>
                <a:gd name="T8" fmla="*/ 323 w 323"/>
                <a:gd name="T9" fmla="*/ 190 h 209"/>
                <a:gd name="T10" fmla="*/ 323 w 323"/>
                <a:gd name="T1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209">
                  <a:moveTo>
                    <a:pt x="323" y="209"/>
                  </a:moveTo>
                  <a:lnTo>
                    <a:pt x="0" y="209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323" y="190"/>
                  </a:lnTo>
                  <a:lnTo>
                    <a:pt x="32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5">
              <a:extLst>
                <a:ext uri="{FF2B5EF4-FFF2-40B4-BE49-F238E27FC236}">
                  <a16:creationId xmlns:a16="http://schemas.microsoft.com/office/drawing/2014/main" id="{6E145660-6F67-684D-8411-C62BA38B8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1" y="2744788"/>
              <a:ext cx="92075" cy="49213"/>
            </a:xfrm>
            <a:custGeom>
              <a:avLst/>
              <a:gdLst>
                <a:gd name="T0" fmla="*/ 30 w 30"/>
                <a:gd name="T1" fmla="*/ 8 h 16"/>
                <a:gd name="T2" fmla="*/ 23 w 30"/>
                <a:gd name="T3" fmla="*/ 16 h 16"/>
                <a:gd name="T4" fmla="*/ 8 w 30"/>
                <a:gd name="T5" fmla="*/ 16 h 16"/>
                <a:gd name="T6" fmla="*/ 0 w 30"/>
                <a:gd name="T7" fmla="*/ 8 h 16"/>
                <a:gd name="T8" fmla="*/ 7 w 30"/>
                <a:gd name="T9" fmla="*/ 0 h 16"/>
                <a:gd name="T10" fmla="*/ 23 w 30"/>
                <a:gd name="T11" fmla="*/ 0 h 16"/>
                <a:gd name="T12" fmla="*/ 30 w 3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8"/>
                  </a:moveTo>
                  <a:cubicBezTo>
                    <a:pt x="30" y="12"/>
                    <a:pt x="27" y="16"/>
                    <a:pt x="23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7C1FEDB4-4DCA-6F49-8E60-81498A075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3001963"/>
              <a:ext cx="781050" cy="93663"/>
            </a:xfrm>
            <a:custGeom>
              <a:avLst/>
              <a:gdLst>
                <a:gd name="T0" fmla="*/ 0 w 256"/>
                <a:gd name="T1" fmla="*/ 0 h 31"/>
                <a:gd name="T2" fmla="*/ 17 w 256"/>
                <a:gd name="T3" fmla="*/ 31 h 31"/>
                <a:gd name="T4" fmla="*/ 238 w 256"/>
                <a:gd name="T5" fmla="*/ 31 h 31"/>
                <a:gd name="T6" fmla="*/ 256 w 256"/>
                <a:gd name="T7" fmla="*/ 0 h 31"/>
                <a:gd name="T8" fmla="*/ 0 w 25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1">
                  <a:moveTo>
                    <a:pt x="0" y="0"/>
                  </a:moveTo>
                  <a:cubicBezTo>
                    <a:pt x="5" y="7"/>
                    <a:pt x="16" y="22"/>
                    <a:pt x="17" y="31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9" y="22"/>
                    <a:pt x="251" y="7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7">
              <a:extLst>
                <a:ext uri="{FF2B5EF4-FFF2-40B4-BE49-F238E27FC236}">
                  <a16:creationId xmlns:a16="http://schemas.microsoft.com/office/drawing/2014/main" id="{60CE325E-2194-6247-BD32-245E15DE6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1" y="3001963"/>
              <a:ext cx="234950" cy="93663"/>
            </a:xfrm>
            <a:custGeom>
              <a:avLst/>
              <a:gdLst>
                <a:gd name="T0" fmla="*/ 0 w 77"/>
                <a:gd name="T1" fmla="*/ 0 h 31"/>
                <a:gd name="T2" fmla="*/ 0 w 77"/>
                <a:gd name="T3" fmla="*/ 31 h 31"/>
                <a:gd name="T4" fmla="*/ 63 w 77"/>
                <a:gd name="T5" fmla="*/ 31 h 31"/>
                <a:gd name="T6" fmla="*/ 77 w 77"/>
                <a:gd name="T7" fmla="*/ 0 h 31"/>
                <a:gd name="T8" fmla="*/ 0 w 7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22"/>
                    <a:pt x="72" y="7"/>
                    <a:pt x="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8">
              <a:extLst>
                <a:ext uri="{FF2B5EF4-FFF2-40B4-BE49-F238E27FC236}">
                  <a16:creationId xmlns:a16="http://schemas.microsoft.com/office/drawing/2014/main" id="{0F232E12-CF24-CB49-89BC-2ABC6A606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51" y="3022600"/>
              <a:ext cx="469900" cy="73025"/>
            </a:xfrm>
            <a:custGeom>
              <a:avLst/>
              <a:gdLst>
                <a:gd name="T0" fmla="*/ 154 w 154"/>
                <a:gd name="T1" fmla="*/ 0 h 24"/>
                <a:gd name="T2" fmla="*/ 0 w 154"/>
                <a:gd name="T3" fmla="*/ 0 h 24"/>
                <a:gd name="T4" fmla="*/ 8 w 154"/>
                <a:gd name="T5" fmla="*/ 24 h 24"/>
                <a:gd name="T6" fmla="*/ 154 w 154"/>
                <a:gd name="T7" fmla="*/ 24 h 24"/>
                <a:gd name="T8" fmla="*/ 154 w 15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4">
                  <a:moveTo>
                    <a:pt x="1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8" y="15"/>
                    <a:pt x="8" y="24"/>
                  </a:cubicBezTo>
                  <a:cubicBezTo>
                    <a:pt x="154" y="24"/>
                    <a:pt x="154" y="24"/>
                    <a:pt x="154" y="2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9">
              <a:extLst>
                <a:ext uri="{FF2B5EF4-FFF2-40B4-BE49-F238E27FC236}">
                  <a16:creationId xmlns:a16="http://schemas.microsoft.com/office/drawing/2014/main" id="{3EFB6CB7-4256-5544-88EB-23D40E92E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1" y="2962275"/>
              <a:ext cx="234950" cy="60325"/>
            </a:xfrm>
            <a:custGeom>
              <a:avLst/>
              <a:gdLst>
                <a:gd name="T0" fmla="*/ 38 w 77"/>
                <a:gd name="T1" fmla="*/ 0 h 20"/>
                <a:gd name="T2" fmla="*/ 0 w 77"/>
                <a:gd name="T3" fmla="*/ 20 h 20"/>
                <a:gd name="T4" fmla="*/ 77 w 77"/>
                <a:gd name="T5" fmla="*/ 20 h 20"/>
                <a:gd name="T6" fmla="*/ 38 w 77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20">
                  <a:moveTo>
                    <a:pt x="38" y="0"/>
                  </a:moveTo>
                  <a:cubicBezTo>
                    <a:pt x="22" y="0"/>
                    <a:pt x="8" y="8"/>
                    <a:pt x="0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68" y="8"/>
                    <a:pt x="54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0">
              <a:extLst>
                <a:ext uri="{FF2B5EF4-FFF2-40B4-BE49-F238E27FC236}">
                  <a16:creationId xmlns:a16="http://schemas.microsoft.com/office/drawing/2014/main" id="{C2A25428-2EF4-2148-961F-491356DFD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3022600"/>
              <a:ext cx="282575" cy="73025"/>
            </a:xfrm>
            <a:custGeom>
              <a:avLst/>
              <a:gdLst>
                <a:gd name="T0" fmla="*/ 9 w 93"/>
                <a:gd name="T1" fmla="*/ 0 h 24"/>
                <a:gd name="T2" fmla="*/ 0 w 93"/>
                <a:gd name="T3" fmla="*/ 24 h 24"/>
                <a:gd name="T4" fmla="*/ 93 w 93"/>
                <a:gd name="T5" fmla="*/ 24 h 24"/>
                <a:gd name="T6" fmla="*/ 85 w 93"/>
                <a:gd name="T7" fmla="*/ 0 h 24"/>
                <a:gd name="T8" fmla="*/ 9 w 9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4">
                  <a:moveTo>
                    <a:pt x="9" y="0"/>
                  </a:moveTo>
                  <a:cubicBezTo>
                    <a:pt x="4" y="7"/>
                    <a:pt x="1" y="15"/>
                    <a:pt x="0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15"/>
                    <a:pt x="90" y="7"/>
                    <a:pt x="85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F7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1">
              <a:extLst>
                <a:ext uri="{FF2B5EF4-FFF2-40B4-BE49-F238E27FC236}">
                  <a16:creationId xmlns:a16="http://schemas.microsoft.com/office/drawing/2014/main" id="{AF2A83EF-B0AD-5D46-80CF-06EE2CBCE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76" y="2962275"/>
              <a:ext cx="234950" cy="60325"/>
            </a:xfrm>
            <a:custGeom>
              <a:avLst/>
              <a:gdLst>
                <a:gd name="T0" fmla="*/ 38 w 77"/>
                <a:gd name="T1" fmla="*/ 0 h 20"/>
                <a:gd name="T2" fmla="*/ 0 w 77"/>
                <a:gd name="T3" fmla="*/ 20 h 20"/>
                <a:gd name="T4" fmla="*/ 77 w 77"/>
                <a:gd name="T5" fmla="*/ 20 h 20"/>
                <a:gd name="T6" fmla="*/ 38 w 77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20">
                  <a:moveTo>
                    <a:pt x="38" y="0"/>
                  </a:moveTo>
                  <a:cubicBezTo>
                    <a:pt x="22" y="0"/>
                    <a:pt x="8" y="8"/>
                    <a:pt x="0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68" y="8"/>
                    <a:pt x="54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">
              <a:extLst>
                <a:ext uri="{FF2B5EF4-FFF2-40B4-BE49-F238E27FC236}">
                  <a16:creationId xmlns:a16="http://schemas.microsoft.com/office/drawing/2014/main" id="{5DEF7676-FCC3-7A49-A456-644B1410E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022600"/>
              <a:ext cx="284163" cy="73025"/>
            </a:xfrm>
            <a:custGeom>
              <a:avLst/>
              <a:gdLst>
                <a:gd name="T0" fmla="*/ 8 w 93"/>
                <a:gd name="T1" fmla="*/ 0 h 24"/>
                <a:gd name="T2" fmla="*/ 0 w 93"/>
                <a:gd name="T3" fmla="*/ 24 h 24"/>
                <a:gd name="T4" fmla="*/ 93 w 93"/>
                <a:gd name="T5" fmla="*/ 24 h 24"/>
                <a:gd name="T6" fmla="*/ 84 w 93"/>
                <a:gd name="T7" fmla="*/ 0 h 24"/>
                <a:gd name="T8" fmla="*/ 8 w 9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24">
                  <a:moveTo>
                    <a:pt x="8" y="0"/>
                  </a:moveTo>
                  <a:cubicBezTo>
                    <a:pt x="3" y="7"/>
                    <a:pt x="0" y="15"/>
                    <a:pt x="0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15"/>
                    <a:pt x="89" y="7"/>
                    <a:pt x="84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FF7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23">
              <a:extLst>
                <a:ext uri="{FF2B5EF4-FFF2-40B4-BE49-F238E27FC236}">
                  <a16:creationId xmlns:a16="http://schemas.microsoft.com/office/drawing/2014/main" id="{D321B70F-0B0E-2649-B00B-1A52141D2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51" y="2979738"/>
              <a:ext cx="231775" cy="2333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24">
              <a:extLst>
                <a:ext uri="{FF2B5EF4-FFF2-40B4-BE49-F238E27FC236}">
                  <a16:creationId xmlns:a16="http://schemas.microsoft.com/office/drawing/2014/main" id="{17747292-82C4-3A4E-BABA-12A1E2252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138" y="3044825"/>
              <a:ext cx="103188" cy="103188"/>
            </a:xfrm>
            <a:prstGeom prst="ellipse">
              <a:avLst/>
            </a:prstGeom>
            <a:solidFill>
              <a:srgbClr val="FFF7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Oval 25">
              <a:extLst>
                <a:ext uri="{FF2B5EF4-FFF2-40B4-BE49-F238E27FC236}">
                  <a16:creationId xmlns:a16="http://schemas.microsoft.com/office/drawing/2014/main" id="{6AEBCDAA-BC5D-974C-9FCE-BE6113702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951" y="2979738"/>
              <a:ext cx="231775" cy="2333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Oval 26">
              <a:extLst>
                <a:ext uri="{FF2B5EF4-FFF2-40B4-BE49-F238E27FC236}">
                  <a16:creationId xmlns:a16="http://schemas.microsoft.com/office/drawing/2014/main" id="{72B06C0D-CAF4-124F-A14B-318DDB185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1" y="3044825"/>
              <a:ext cx="103188" cy="100013"/>
            </a:xfrm>
            <a:prstGeom prst="ellipse">
              <a:avLst/>
            </a:prstGeom>
            <a:solidFill>
              <a:srgbClr val="FFF7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7">
              <a:extLst>
                <a:ext uri="{FF2B5EF4-FFF2-40B4-BE49-F238E27FC236}">
                  <a16:creationId xmlns:a16="http://schemas.microsoft.com/office/drawing/2014/main" id="{3CAD4D06-64C4-604E-B0A7-E2209C24A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9663" y="4800600"/>
              <a:ext cx="955675" cy="450850"/>
            </a:xfrm>
            <a:custGeom>
              <a:avLst/>
              <a:gdLst>
                <a:gd name="T0" fmla="*/ 308 w 313"/>
                <a:gd name="T1" fmla="*/ 64 h 148"/>
                <a:gd name="T2" fmla="*/ 254 w 313"/>
                <a:gd name="T3" fmla="*/ 10 h 148"/>
                <a:gd name="T4" fmla="*/ 230 w 313"/>
                <a:gd name="T5" fmla="*/ 0 h 148"/>
                <a:gd name="T6" fmla="*/ 14 w 313"/>
                <a:gd name="T7" fmla="*/ 0 h 148"/>
                <a:gd name="T8" fmla="*/ 0 w 313"/>
                <a:gd name="T9" fmla="*/ 14 h 148"/>
                <a:gd name="T10" fmla="*/ 0 w 313"/>
                <a:gd name="T11" fmla="*/ 134 h 148"/>
                <a:gd name="T12" fmla="*/ 14 w 313"/>
                <a:gd name="T13" fmla="*/ 148 h 148"/>
                <a:gd name="T14" fmla="*/ 230 w 313"/>
                <a:gd name="T15" fmla="*/ 148 h 148"/>
                <a:gd name="T16" fmla="*/ 254 w 313"/>
                <a:gd name="T17" fmla="*/ 138 h 148"/>
                <a:gd name="T18" fmla="*/ 308 w 313"/>
                <a:gd name="T19" fmla="*/ 84 h 148"/>
                <a:gd name="T20" fmla="*/ 308 w 313"/>
                <a:gd name="T21" fmla="*/ 64 h 148"/>
                <a:gd name="T22" fmla="*/ 271 w 313"/>
                <a:gd name="T23" fmla="*/ 90 h 148"/>
                <a:gd name="T24" fmla="*/ 255 w 313"/>
                <a:gd name="T25" fmla="*/ 74 h 148"/>
                <a:gd name="T26" fmla="*/ 271 w 313"/>
                <a:gd name="T27" fmla="*/ 58 h 148"/>
                <a:gd name="T28" fmla="*/ 287 w 313"/>
                <a:gd name="T29" fmla="*/ 74 h 148"/>
                <a:gd name="T30" fmla="*/ 271 w 313"/>
                <a:gd name="T31" fmla="*/ 9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3" h="148">
                  <a:moveTo>
                    <a:pt x="308" y="64"/>
                  </a:moveTo>
                  <a:cubicBezTo>
                    <a:pt x="254" y="10"/>
                    <a:pt x="254" y="10"/>
                    <a:pt x="254" y="10"/>
                  </a:cubicBezTo>
                  <a:cubicBezTo>
                    <a:pt x="248" y="5"/>
                    <a:pt x="238" y="0"/>
                    <a:pt x="23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2"/>
                    <a:pt x="6" y="148"/>
                    <a:pt x="14" y="148"/>
                  </a:cubicBezTo>
                  <a:cubicBezTo>
                    <a:pt x="230" y="148"/>
                    <a:pt x="230" y="148"/>
                    <a:pt x="230" y="148"/>
                  </a:cubicBezTo>
                  <a:cubicBezTo>
                    <a:pt x="238" y="148"/>
                    <a:pt x="248" y="143"/>
                    <a:pt x="254" y="138"/>
                  </a:cubicBezTo>
                  <a:cubicBezTo>
                    <a:pt x="308" y="84"/>
                    <a:pt x="308" y="84"/>
                    <a:pt x="308" y="84"/>
                  </a:cubicBezTo>
                  <a:cubicBezTo>
                    <a:pt x="313" y="78"/>
                    <a:pt x="313" y="70"/>
                    <a:pt x="308" y="64"/>
                  </a:cubicBezTo>
                  <a:close/>
                  <a:moveTo>
                    <a:pt x="271" y="90"/>
                  </a:moveTo>
                  <a:cubicBezTo>
                    <a:pt x="262" y="90"/>
                    <a:pt x="255" y="83"/>
                    <a:pt x="255" y="74"/>
                  </a:cubicBezTo>
                  <a:cubicBezTo>
                    <a:pt x="255" y="65"/>
                    <a:pt x="262" y="58"/>
                    <a:pt x="271" y="58"/>
                  </a:cubicBezTo>
                  <a:cubicBezTo>
                    <a:pt x="280" y="58"/>
                    <a:pt x="287" y="65"/>
                    <a:pt x="287" y="74"/>
                  </a:cubicBezTo>
                  <a:cubicBezTo>
                    <a:pt x="287" y="83"/>
                    <a:pt x="280" y="90"/>
                    <a:pt x="271" y="90"/>
                  </a:cubicBezTo>
                  <a:close/>
                </a:path>
              </a:pathLst>
            </a:custGeom>
            <a:solidFill>
              <a:srgbClr val="498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8">
              <a:extLst>
                <a:ext uri="{FF2B5EF4-FFF2-40B4-BE49-F238E27FC236}">
                  <a16:creationId xmlns:a16="http://schemas.microsoft.com/office/drawing/2014/main" id="{5AE46188-C60D-E547-A1A8-8A8151717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4857750"/>
              <a:ext cx="144463" cy="314325"/>
            </a:xfrm>
            <a:custGeom>
              <a:avLst/>
              <a:gdLst>
                <a:gd name="T0" fmla="*/ 24 w 47"/>
                <a:gd name="T1" fmla="*/ 97 h 103"/>
                <a:gd name="T2" fmla="*/ 24 w 47"/>
                <a:gd name="T3" fmla="*/ 103 h 103"/>
                <a:gd name="T4" fmla="*/ 21 w 47"/>
                <a:gd name="T5" fmla="*/ 103 h 103"/>
                <a:gd name="T6" fmla="*/ 21 w 47"/>
                <a:gd name="T7" fmla="*/ 97 h 103"/>
                <a:gd name="T8" fmla="*/ 0 w 47"/>
                <a:gd name="T9" fmla="*/ 78 h 103"/>
                <a:gd name="T10" fmla="*/ 0 w 47"/>
                <a:gd name="T11" fmla="*/ 68 h 103"/>
                <a:gd name="T12" fmla="*/ 16 w 47"/>
                <a:gd name="T13" fmla="*/ 68 h 103"/>
                <a:gd name="T14" fmla="*/ 16 w 47"/>
                <a:gd name="T15" fmla="*/ 77 h 103"/>
                <a:gd name="T16" fmla="*/ 21 w 47"/>
                <a:gd name="T17" fmla="*/ 85 h 103"/>
                <a:gd name="T18" fmla="*/ 21 w 47"/>
                <a:gd name="T19" fmla="*/ 61 h 103"/>
                <a:gd name="T20" fmla="*/ 12 w 47"/>
                <a:gd name="T21" fmla="*/ 51 h 103"/>
                <a:gd name="T22" fmla="*/ 0 w 47"/>
                <a:gd name="T23" fmla="*/ 26 h 103"/>
                <a:gd name="T24" fmla="*/ 21 w 47"/>
                <a:gd name="T25" fmla="*/ 6 h 103"/>
                <a:gd name="T26" fmla="*/ 21 w 47"/>
                <a:gd name="T27" fmla="*/ 0 h 103"/>
                <a:gd name="T28" fmla="*/ 24 w 47"/>
                <a:gd name="T29" fmla="*/ 0 h 103"/>
                <a:gd name="T30" fmla="*/ 24 w 47"/>
                <a:gd name="T31" fmla="*/ 6 h 103"/>
                <a:gd name="T32" fmla="*/ 46 w 47"/>
                <a:gd name="T33" fmla="*/ 26 h 103"/>
                <a:gd name="T34" fmla="*/ 46 w 47"/>
                <a:gd name="T35" fmla="*/ 32 h 103"/>
                <a:gd name="T36" fmla="*/ 30 w 47"/>
                <a:gd name="T37" fmla="*/ 32 h 103"/>
                <a:gd name="T38" fmla="*/ 30 w 47"/>
                <a:gd name="T39" fmla="*/ 28 h 103"/>
                <a:gd name="T40" fmla="*/ 24 w 47"/>
                <a:gd name="T41" fmla="*/ 19 h 103"/>
                <a:gd name="T42" fmla="*/ 24 w 47"/>
                <a:gd name="T43" fmla="*/ 41 h 103"/>
                <a:gd name="T44" fmla="*/ 36 w 47"/>
                <a:gd name="T45" fmla="*/ 55 h 103"/>
                <a:gd name="T46" fmla="*/ 47 w 47"/>
                <a:gd name="T47" fmla="*/ 78 h 103"/>
                <a:gd name="T48" fmla="*/ 24 w 47"/>
                <a:gd name="T49" fmla="*/ 97 h 103"/>
                <a:gd name="T50" fmla="*/ 21 w 47"/>
                <a:gd name="T51" fmla="*/ 38 h 103"/>
                <a:gd name="T52" fmla="*/ 21 w 47"/>
                <a:gd name="T53" fmla="*/ 19 h 103"/>
                <a:gd name="T54" fmla="*/ 16 w 47"/>
                <a:gd name="T55" fmla="*/ 26 h 103"/>
                <a:gd name="T56" fmla="*/ 20 w 47"/>
                <a:gd name="T57" fmla="*/ 37 h 103"/>
                <a:gd name="T58" fmla="*/ 21 w 47"/>
                <a:gd name="T59" fmla="*/ 38 h 103"/>
                <a:gd name="T60" fmla="*/ 30 w 47"/>
                <a:gd name="T61" fmla="*/ 77 h 103"/>
                <a:gd name="T62" fmla="*/ 25 w 47"/>
                <a:gd name="T63" fmla="*/ 64 h 103"/>
                <a:gd name="T64" fmla="*/ 24 w 47"/>
                <a:gd name="T65" fmla="*/ 63 h 103"/>
                <a:gd name="T66" fmla="*/ 24 w 47"/>
                <a:gd name="T67" fmla="*/ 85 h 103"/>
                <a:gd name="T68" fmla="*/ 30 w 47"/>
                <a:gd name="T69" fmla="*/ 7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" h="103">
                  <a:moveTo>
                    <a:pt x="24" y="97"/>
                  </a:moveTo>
                  <a:cubicBezTo>
                    <a:pt x="24" y="103"/>
                    <a:pt x="24" y="103"/>
                    <a:pt x="24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9" y="97"/>
                    <a:pt x="0" y="90"/>
                    <a:pt x="0" y="7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81"/>
                    <a:pt x="18" y="84"/>
                    <a:pt x="21" y="85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3" y="41"/>
                    <a:pt x="0" y="38"/>
                    <a:pt x="0" y="26"/>
                  </a:cubicBezTo>
                  <a:cubicBezTo>
                    <a:pt x="0" y="14"/>
                    <a:pt x="9" y="7"/>
                    <a:pt x="21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7" y="6"/>
                    <a:pt x="46" y="14"/>
                    <a:pt x="46" y="26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3"/>
                    <a:pt x="27" y="19"/>
                    <a:pt x="24" y="19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43" y="62"/>
                    <a:pt x="46" y="67"/>
                    <a:pt x="47" y="78"/>
                  </a:cubicBezTo>
                  <a:cubicBezTo>
                    <a:pt x="47" y="90"/>
                    <a:pt x="36" y="97"/>
                    <a:pt x="24" y="97"/>
                  </a:cubicBezTo>
                  <a:close/>
                  <a:moveTo>
                    <a:pt x="21" y="38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18" y="20"/>
                    <a:pt x="16" y="22"/>
                    <a:pt x="16" y="26"/>
                  </a:cubicBezTo>
                  <a:cubicBezTo>
                    <a:pt x="16" y="30"/>
                    <a:pt x="17" y="32"/>
                    <a:pt x="20" y="37"/>
                  </a:cubicBezTo>
                  <a:lnTo>
                    <a:pt x="21" y="38"/>
                  </a:lnTo>
                  <a:close/>
                  <a:moveTo>
                    <a:pt x="30" y="77"/>
                  </a:moveTo>
                  <a:cubicBezTo>
                    <a:pt x="30" y="72"/>
                    <a:pt x="28" y="68"/>
                    <a:pt x="25" y="64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7" y="84"/>
                    <a:pt x="30" y="81"/>
                    <a:pt x="3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C4FE620A-2F12-644F-9C89-EB3442829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4879975"/>
              <a:ext cx="149225" cy="274638"/>
            </a:xfrm>
            <a:custGeom>
              <a:avLst/>
              <a:gdLst>
                <a:gd name="T0" fmla="*/ 49 w 49"/>
                <a:gd name="T1" fmla="*/ 48 h 90"/>
                <a:gd name="T2" fmla="*/ 49 w 49"/>
                <a:gd name="T3" fmla="*/ 64 h 90"/>
                <a:gd name="T4" fmla="*/ 24 w 49"/>
                <a:gd name="T5" fmla="*/ 90 h 90"/>
                <a:gd name="T6" fmla="*/ 0 w 49"/>
                <a:gd name="T7" fmla="*/ 70 h 90"/>
                <a:gd name="T8" fmla="*/ 0 w 49"/>
                <a:gd name="T9" fmla="*/ 63 h 90"/>
                <a:gd name="T10" fmla="*/ 17 w 49"/>
                <a:gd name="T11" fmla="*/ 63 h 90"/>
                <a:gd name="T12" fmla="*/ 17 w 49"/>
                <a:gd name="T13" fmla="*/ 70 h 90"/>
                <a:gd name="T14" fmla="*/ 24 w 49"/>
                <a:gd name="T15" fmla="*/ 78 h 90"/>
                <a:gd name="T16" fmla="*/ 33 w 49"/>
                <a:gd name="T17" fmla="*/ 64 h 90"/>
                <a:gd name="T18" fmla="*/ 33 w 49"/>
                <a:gd name="T19" fmla="*/ 50 h 90"/>
                <a:gd name="T20" fmla="*/ 24 w 49"/>
                <a:gd name="T21" fmla="*/ 39 h 90"/>
                <a:gd name="T22" fmla="*/ 17 w 49"/>
                <a:gd name="T23" fmla="*/ 43 h 90"/>
                <a:gd name="T24" fmla="*/ 2 w 49"/>
                <a:gd name="T25" fmla="*/ 43 h 90"/>
                <a:gd name="T26" fmla="*/ 2 w 49"/>
                <a:gd name="T27" fmla="*/ 0 h 90"/>
                <a:gd name="T28" fmla="*/ 44 w 49"/>
                <a:gd name="T29" fmla="*/ 0 h 90"/>
                <a:gd name="T30" fmla="*/ 44 w 49"/>
                <a:gd name="T31" fmla="*/ 13 h 90"/>
                <a:gd name="T32" fmla="*/ 18 w 49"/>
                <a:gd name="T33" fmla="*/ 13 h 90"/>
                <a:gd name="T34" fmla="*/ 18 w 49"/>
                <a:gd name="T35" fmla="*/ 29 h 90"/>
                <a:gd name="T36" fmla="*/ 26 w 49"/>
                <a:gd name="T37" fmla="*/ 26 h 90"/>
                <a:gd name="T38" fmla="*/ 49 w 49"/>
                <a:gd name="T39" fmla="*/ 4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0">
                  <a:moveTo>
                    <a:pt x="49" y="48"/>
                  </a:moveTo>
                  <a:cubicBezTo>
                    <a:pt x="49" y="51"/>
                    <a:pt x="49" y="57"/>
                    <a:pt x="49" y="64"/>
                  </a:cubicBezTo>
                  <a:cubicBezTo>
                    <a:pt x="49" y="78"/>
                    <a:pt x="39" y="90"/>
                    <a:pt x="24" y="90"/>
                  </a:cubicBezTo>
                  <a:cubicBezTo>
                    <a:pt x="8" y="90"/>
                    <a:pt x="0" y="79"/>
                    <a:pt x="0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3"/>
                    <a:pt x="19" y="78"/>
                    <a:pt x="24" y="78"/>
                  </a:cubicBezTo>
                  <a:cubicBezTo>
                    <a:pt x="30" y="78"/>
                    <a:pt x="33" y="71"/>
                    <a:pt x="33" y="64"/>
                  </a:cubicBezTo>
                  <a:cubicBezTo>
                    <a:pt x="33" y="59"/>
                    <a:pt x="33" y="51"/>
                    <a:pt x="33" y="50"/>
                  </a:cubicBezTo>
                  <a:cubicBezTo>
                    <a:pt x="33" y="43"/>
                    <a:pt x="28" y="39"/>
                    <a:pt x="24" y="39"/>
                  </a:cubicBezTo>
                  <a:cubicBezTo>
                    <a:pt x="21" y="39"/>
                    <a:pt x="18" y="41"/>
                    <a:pt x="17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7"/>
                    <a:pt x="24" y="26"/>
                    <a:pt x="26" y="26"/>
                  </a:cubicBezTo>
                  <a:cubicBezTo>
                    <a:pt x="37" y="26"/>
                    <a:pt x="49" y="34"/>
                    <a:pt x="49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0">
              <a:extLst>
                <a:ext uri="{FF2B5EF4-FFF2-40B4-BE49-F238E27FC236}">
                  <a16:creationId xmlns:a16="http://schemas.microsoft.com/office/drawing/2014/main" id="{375ADB25-BEF2-A64A-A98C-D6F010321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2901" y="4876800"/>
              <a:ext cx="144463" cy="277813"/>
            </a:xfrm>
            <a:custGeom>
              <a:avLst/>
              <a:gdLst>
                <a:gd name="T0" fmla="*/ 47 w 47"/>
                <a:gd name="T1" fmla="*/ 20 h 91"/>
                <a:gd name="T2" fmla="*/ 47 w 47"/>
                <a:gd name="T3" fmla="*/ 72 h 91"/>
                <a:gd name="T4" fmla="*/ 24 w 47"/>
                <a:gd name="T5" fmla="*/ 91 h 91"/>
                <a:gd name="T6" fmla="*/ 0 w 47"/>
                <a:gd name="T7" fmla="*/ 72 h 91"/>
                <a:gd name="T8" fmla="*/ 0 w 47"/>
                <a:gd name="T9" fmla="*/ 20 h 91"/>
                <a:gd name="T10" fmla="*/ 24 w 47"/>
                <a:gd name="T11" fmla="*/ 0 h 91"/>
                <a:gd name="T12" fmla="*/ 47 w 47"/>
                <a:gd name="T13" fmla="*/ 20 h 91"/>
                <a:gd name="T14" fmla="*/ 31 w 47"/>
                <a:gd name="T15" fmla="*/ 20 h 91"/>
                <a:gd name="T16" fmla="*/ 24 w 47"/>
                <a:gd name="T17" fmla="*/ 13 h 91"/>
                <a:gd name="T18" fmla="*/ 16 w 47"/>
                <a:gd name="T19" fmla="*/ 20 h 91"/>
                <a:gd name="T20" fmla="*/ 16 w 47"/>
                <a:gd name="T21" fmla="*/ 71 h 91"/>
                <a:gd name="T22" fmla="*/ 24 w 47"/>
                <a:gd name="T23" fmla="*/ 79 h 91"/>
                <a:gd name="T24" fmla="*/ 31 w 47"/>
                <a:gd name="T25" fmla="*/ 71 h 91"/>
                <a:gd name="T26" fmla="*/ 31 w 47"/>
                <a:gd name="T27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91">
                  <a:moveTo>
                    <a:pt x="47" y="20"/>
                  </a:moveTo>
                  <a:cubicBezTo>
                    <a:pt x="47" y="72"/>
                    <a:pt x="47" y="72"/>
                    <a:pt x="47" y="72"/>
                  </a:cubicBezTo>
                  <a:cubicBezTo>
                    <a:pt x="47" y="81"/>
                    <a:pt x="40" y="91"/>
                    <a:pt x="24" y="91"/>
                  </a:cubicBezTo>
                  <a:cubicBezTo>
                    <a:pt x="8" y="91"/>
                    <a:pt x="0" y="81"/>
                    <a:pt x="0" y="7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40" y="0"/>
                    <a:pt x="47" y="11"/>
                    <a:pt x="47" y="20"/>
                  </a:cubicBezTo>
                  <a:close/>
                  <a:moveTo>
                    <a:pt x="31" y="20"/>
                  </a:moveTo>
                  <a:cubicBezTo>
                    <a:pt x="31" y="18"/>
                    <a:pt x="28" y="13"/>
                    <a:pt x="24" y="13"/>
                  </a:cubicBezTo>
                  <a:cubicBezTo>
                    <a:pt x="19" y="13"/>
                    <a:pt x="16" y="18"/>
                    <a:pt x="16" y="2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4"/>
                    <a:pt x="19" y="79"/>
                    <a:pt x="24" y="79"/>
                  </a:cubicBezTo>
                  <a:cubicBezTo>
                    <a:pt x="28" y="79"/>
                    <a:pt x="31" y="74"/>
                    <a:pt x="31" y="71"/>
                  </a:cubicBezTo>
                  <a:lnTo>
                    <a:pt x="3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1">
              <a:extLst>
                <a:ext uri="{FF2B5EF4-FFF2-40B4-BE49-F238E27FC236}">
                  <a16:creationId xmlns:a16="http://schemas.microsoft.com/office/drawing/2014/main" id="{621CDC0C-64FD-1244-8FE3-2DA70332F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6" y="4625975"/>
              <a:ext cx="115888" cy="296863"/>
            </a:xfrm>
            <a:custGeom>
              <a:avLst/>
              <a:gdLst>
                <a:gd name="T0" fmla="*/ 38 w 38"/>
                <a:gd name="T1" fmla="*/ 97 h 97"/>
                <a:gd name="T2" fmla="*/ 38 w 38"/>
                <a:gd name="T3" fmla="*/ 27 h 97"/>
                <a:gd name="T4" fmla="*/ 11 w 38"/>
                <a:gd name="T5" fmla="*/ 0 h 97"/>
                <a:gd name="T6" fmla="*/ 2 w 38"/>
                <a:gd name="T7" fmla="*/ 0 h 97"/>
                <a:gd name="T8" fmla="*/ 0 w 38"/>
                <a:gd name="T9" fmla="*/ 0 h 97"/>
                <a:gd name="T10" fmla="*/ 0 w 38"/>
                <a:gd name="T11" fmla="*/ 60 h 97"/>
                <a:gd name="T12" fmla="*/ 38 w 3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7">
                  <a:moveTo>
                    <a:pt x="38" y="97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8" y="12"/>
                    <a:pt x="26" y="0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38" y="97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2">
              <a:extLst>
                <a:ext uri="{FF2B5EF4-FFF2-40B4-BE49-F238E27FC236}">
                  <a16:creationId xmlns:a16="http://schemas.microsoft.com/office/drawing/2014/main" id="{9EB4B2E0-E403-5D45-8C0C-685EDDCC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6" y="4729163"/>
              <a:ext cx="185738" cy="323850"/>
            </a:xfrm>
            <a:custGeom>
              <a:avLst/>
              <a:gdLst>
                <a:gd name="T0" fmla="*/ 61 w 61"/>
                <a:gd name="T1" fmla="*/ 53 h 106"/>
                <a:gd name="T2" fmla="*/ 16 w 61"/>
                <a:gd name="T3" fmla="*/ 7 h 106"/>
                <a:gd name="T4" fmla="*/ 0 w 61"/>
                <a:gd name="T5" fmla="*/ 0 h 106"/>
                <a:gd name="T6" fmla="*/ 0 w 61"/>
                <a:gd name="T7" fmla="*/ 45 h 106"/>
                <a:gd name="T8" fmla="*/ 61 w 61"/>
                <a:gd name="T9" fmla="*/ 106 h 106"/>
                <a:gd name="T10" fmla="*/ 61 w 61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06">
                  <a:moveTo>
                    <a:pt x="61" y="53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1" y="3"/>
                    <a:pt x="6" y="1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61" y="106"/>
                    <a:pt x="61" y="106"/>
                    <a:pt x="61" y="106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33">
              <a:extLst>
                <a:ext uri="{FF2B5EF4-FFF2-40B4-BE49-F238E27FC236}">
                  <a16:creationId xmlns:a16="http://schemas.microsoft.com/office/drawing/2014/main" id="{17F938F3-1DCA-9444-B8BF-B003A97B3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414838"/>
              <a:ext cx="112713" cy="525463"/>
            </a:xfrm>
            <a:custGeom>
              <a:avLst/>
              <a:gdLst>
                <a:gd name="T0" fmla="*/ 18 w 37"/>
                <a:gd name="T1" fmla="*/ 0 h 172"/>
                <a:gd name="T2" fmla="*/ 37 w 37"/>
                <a:gd name="T3" fmla="*/ 18 h 172"/>
                <a:gd name="T4" fmla="*/ 37 w 37"/>
                <a:gd name="T5" fmla="*/ 154 h 172"/>
                <a:gd name="T6" fmla="*/ 18 w 37"/>
                <a:gd name="T7" fmla="*/ 172 h 172"/>
                <a:gd name="T8" fmla="*/ 0 w 37"/>
                <a:gd name="T9" fmla="*/ 154 h 172"/>
                <a:gd name="T10" fmla="*/ 0 w 37"/>
                <a:gd name="T11" fmla="*/ 18 h 172"/>
                <a:gd name="T12" fmla="*/ 18 w 37"/>
                <a:gd name="T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72">
                  <a:moveTo>
                    <a:pt x="18" y="0"/>
                  </a:moveTo>
                  <a:cubicBezTo>
                    <a:pt x="29" y="0"/>
                    <a:pt x="37" y="8"/>
                    <a:pt x="37" y="18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64"/>
                    <a:pt x="29" y="172"/>
                    <a:pt x="18" y="172"/>
                  </a:cubicBezTo>
                  <a:cubicBezTo>
                    <a:pt x="8" y="172"/>
                    <a:pt x="0" y="164"/>
                    <a:pt x="0" y="1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34">
              <a:extLst>
                <a:ext uri="{FF2B5EF4-FFF2-40B4-BE49-F238E27FC236}">
                  <a16:creationId xmlns:a16="http://schemas.microsoft.com/office/drawing/2014/main" id="{4D6F31D2-94DB-7240-9DFB-ADAD344C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6" y="4559300"/>
              <a:ext cx="531813" cy="530225"/>
            </a:xfrm>
            <a:custGeom>
              <a:avLst/>
              <a:gdLst>
                <a:gd name="T0" fmla="*/ 0 w 174"/>
                <a:gd name="T1" fmla="*/ 126 h 174"/>
                <a:gd name="T2" fmla="*/ 48 w 174"/>
                <a:gd name="T3" fmla="*/ 174 h 174"/>
                <a:gd name="T4" fmla="*/ 126 w 174"/>
                <a:gd name="T5" fmla="*/ 174 h 174"/>
                <a:gd name="T6" fmla="*/ 174 w 174"/>
                <a:gd name="T7" fmla="*/ 126 h 174"/>
                <a:gd name="T8" fmla="*/ 174 w 174"/>
                <a:gd name="T9" fmla="*/ 48 h 174"/>
                <a:gd name="T10" fmla="*/ 126 w 174"/>
                <a:gd name="T11" fmla="*/ 0 h 174"/>
                <a:gd name="T12" fmla="*/ 48 w 174"/>
                <a:gd name="T13" fmla="*/ 0 h 174"/>
                <a:gd name="T14" fmla="*/ 0 w 174"/>
                <a:gd name="T15" fmla="*/ 48 h 174"/>
                <a:gd name="T16" fmla="*/ 0 w 174"/>
                <a:gd name="T17" fmla="*/ 12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0" y="126"/>
                  </a:moveTo>
                  <a:cubicBezTo>
                    <a:pt x="0" y="152"/>
                    <a:pt x="22" y="174"/>
                    <a:pt x="48" y="174"/>
                  </a:cubicBezTo>
                  <a:cubicBezTo>
                    <a:pt x="126" y="174"/>
                    <a:pt x="126" y="174"/>
                    <a:pt x="126" y="174"/>
                  </a:cubicBezTo>
                  <a:cubicBezTo>
                    <a:pt x="152" y="174"/>
                    <a:pt x="174" y="152"/>
                    <a:pt x="174" y="126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22"/>
                    <a:pt x="152" y="0"/>
                    <a:pt x="12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35">
              <a:extLst>
                <a:ext uri="{FF2B5EF4-FFF2-40B4-BE49-F238E27FC236}">
                  <a16:creationId xmlns:a16="http://schemas.microsoft.com/office/drawing/2014/main" id="{7066595C-7803-9B48-97A0-04F08D80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6" y="4460875"/>
              <a:ext cx="112713" cy="379413"/>
            </a:xfrm>
            <a:custGeom>
              <a:avLst/>
              <a:gdLst>
                <a:gd name="T0" fmla="*/ 18 w 37"/>
                <a:gd name="T1" fmla="*/ 0 h 124"/>
                <a:gd name="T2" fmla="*/ 37 w 37"/>
                <a:gd name="T3" fmla="*/ 18 h 124"/>
                <a:gd name="T4" fmla="*/ 37 w 37"/>
                <a:gd name="T5" fmla="*/ 105 h 124"/>
                <a:gd name="T6" fmla="*/ 18 w 37"/>
                <a:gd name="T7" fmla="*/ 124 h 124"/>
                <a:gd name="T8" fmla="*/ 0 w 37"/>
                <a:gd name="T9" fmla="*/ 105 h 124"/>
                <a:gd name="T10" fmla="*/ 0 w 37"/>
                <a:gd name="T11" fmla="*/ 18 h 124"/>
                <a:gd name="T12" fmla="*/ 18 w 3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24">
                  <a:moveTo>
                    <a:pt x="18" y="0"/>
                  </a:moveTo>
                  <a:cubicBezTo>
                    <a:pt x="28" y="0"/>
                    <a:pt x="37" y="8"/>
                    <a:pt x="37" y="18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15"/>
                    <a:pt x="28" y="124"/>
                    <a:pt x="18" y="124"/>
                  </a:cubicBezTo>
                  <a:cubicBezTo>
                    <a:pt x="8" y="124"/>
                    <a:pt x="0" y="115"/>
                    <a:pt x="0" y="10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36">
              <a:extLst>
                <a:ext uri="{FF2B5EF4-FFF2-40B4-BE49-F238E27FC236}">
                  <a16:creationId xmlns:a16="http://schemas.microsoft.com/office/drawing/2014/main" id="{BE1BBA0E-AF75-814C-8CEC-F402EE166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9713" y="4414838"/>
              <a:ext cx="112713" cy="525463"/>
            </a:xfrm>
            <a:custGeom>
              <a:avLst/>
              <a:gdLst>
                <a:gd name="T0" fmla="*/ 18 w 37"/>
                <a:gd name="T1" fmla="*/ 0 h 172"/>
                <a:gd name="T2" fmla="*/ 37 w 37"/>
                <a:gd name="T3" fmla="*/ 18 h 172"/>
                <a:gd name="T4" fmla="*/ 37 w 37"/>
                <a:gd name="T5" fmla="*/ 154 h 172"/>
                <a:gd name="T6" fmla="*/ 18 w 37"/>
                <a:gd name="T7" fmla="*/ 172 h 172"/>
                <a:gd name="T8" fmla="*/ 0 w 37"/>
                <a:gd name="T9" fmla="*/ 154 h 172"/>
                <a:gd name="T10" fmla="*/ 0 w 37"/>
                <a:gd name="T11" fmla="*/ 18 h 172"/>
                <a:gd name="T12" fmla="*/ 18 w 37"/>
                <a:gd name="T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72">
                  <a:moveTo>
                    <a:pt x="18" y="0"/>
                  </a:moveTo>
                  <a:cubicBezTo>
                    <a:pt x="28" y="0"/>
                    <a:pt x="37" y="8"/>
                    <a:pt x="37" y="18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64"/>
                    <a:pt x="28" y="172"/>
                    <a:pt x="18" y="172"/>
                  </a:cubicBezTo>
                  <a:cubicBezTo>
                    <a:pt x="8" y="172"/>
                    <a:pt x="0" y="164"/>
                    <a:pt x="0" y="15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7">
              <a:extLst>
                <a:ext uri="{FF2B5EF4-FFF2-40B4-BE49-F238E27FC236}">
                  <a16:creationId xmlns:a16="http://schemas.microsoft.com/office/drawing/2014/main" id="{B1609257-07A5-8B4E-A9A5-9C71B024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6" y="4275138"/>
              <a:ext cx="112713" cy="496888"/>
            </a:xfrm>
            <a:custGeom>
              <a:avLst/>
              <a:gdLst>
                <a:gd name="T0" fmla="*/ 19 w 37"/>
                <a:gd name="T1" fmla="*/ 0 h 163"/>
                <a:gd name="T2" fmla="*/ 37 w 37"/>
                <a:gd name="T3" fmla="*/ 19 h 163"/>
                <a:gd name="T4" fmla="*/ 37 w 37"/>
                <a:gd name="T5" fmla="*/ 145 h 163"/>
                <a:gd name="T6" fmla="*/ 19 w 37"/>
                <a:gd name="T7" fmla="*/ 163 h 163"/>
                <a:gd name="T8" fmla="*/ 0 w 37"/>
                <a:gd name="T9" fmla="*/ 145 h 163"/>
                <a:gd name="T10" fmla="*/ 0 w 37"/>
                <a:gd name="T11" fmla="*/ 19 h 163"/>
                <a:gd name="T12" fmla="*/ 19 w 37"/>
                <a:gd name="T1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63">
                  <a:moveTo>
                    <a:pt x="19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55"/>
                    <a:pt x="29" y="163"/>
                    <a:pt x="19" y="163"/>
                  </a:cubicBezTo>
                  <a:cubicBezTo>
                    <a:pt x="9" y="163"/>
                    <a:pt x="0" y="155"/>
                    <a:pt x="0" y="14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38">
              <a:extLst>
                <a:ext uri="{FF2B5EF4-FFF2-40B4-BE49-F238E27FC236}">
                  <a16:creationId xmlns:a16="http://schemas.microsoft.com/office/drawing/2014/main" id="{ED4A1C6D-FB7C-3149-900C-0C79B2F7D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4800600"/>
              <a:ext cx="357188" cy="685800"/>
            </a:xfrm>
            <a:custGeom>
              <a:avLst/>
              <a:gdLst>
                <a:gd name="T0" fmla="*/ 117 w 117"/>
                <a:gd name="T1" fmla="*/ 225 h 225"/>
                <a:gd name="T2" fmla="*/ 117 w 117"/>
                <a:gd name="T3" fmla="*/ 33 h 225"/>
                <a:gd name="T4" fmla="*/ 85 w 117"/>
                <a:gd name="T5" fmla="*/ 0 h 225"/>
                <a:gd name="T6" fmla="*/ 32 w 117"/>
                <a:gd name="T7" fmla="*/ 0 h 225"/>
                <a:gd name="T8" fmla="*/ 0 w 117"/>
                <a:gd name="T9" fmla="*/ 33 h 225"/>
                <a:gd name="T10" fmla="*/ 0 w 117"/>
                <a:gd name="T11" fmla="*/ 225 h 225"/>
                <a:gd name="T12" fmla="*/ 117 w 117"/>
                <a:gd name="T13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25">
                  <a:moveTo>
                    <a:pt x="117" y="225"/>
                  </a:moveTo>
                  <a:cubicBezTo>
                    <a:pt x="117" y="33"/>
                    <a:pt x="117" y="33"/>
                    <a:pt x="117" y="33"/>
                  </a:cubicBezTo>
                  <a:cubicBezTo>
                    <a:pt x="117" y="15"/>
                    <a:pt x="103" y="0"/>
                    <a:pt x="8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225"/>
                    <a:pt x="0" y="225"/>
                    <a:pt x="0" y="225"/>
                  </a:cubicBezTo>
                  <a:lnTo>
                    <a:pt x="117" y="225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39">
              <a:extLst>
                <a:ext uri="{FF2B5EF4-FFF2-40B4-BE49-F238E27FC236}">
                  <a16:creationId xmlns:a16="http://schemas.microsoft.com/office/drawing/2014/main" id="{F3F77ECE-5026-FC4D-9B0D-D743D6F52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938" y="5243513"/>
              <a:ext cx="488950" cy="246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40">
              <a:extLst>
                <a:ext uri="{FF2B5EF4-FFF2-40B4-BE49-F238E27FC236}">
                  <a16:creationId xmlns:a16="http://schemas.microsoft.com/office/drawing/2014/main" id="{41ABB4AA-2E86-3248-BF05-8D5F7EE3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8888" y="5326063"/>
              <a:ext cx="525463" cy="667885"/>
            </a:xfrm>
            <a:prstGeom prst="rect">
              <a:avLst/>
            </a:prstGeom>
            <a:solidFill>
              <a:srgbClr val="304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Oval 41">
              <a:extLst>
                <a:ext uri="{FF2B5EF4-FFF2-40B4-BE49-F238E27FC236}">
                  <a16:creationId xmlns:a16="http://schemas.microsoft.com/office/drawing/2014/main" id="{B009A080-1CA3-C64E-9AD7-BFF12C780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988" y="5405438"/>
              <a:ext cx="49213" cy="47625"/>
            </a:xfrm>
            <a:prstGeom prst="ellipse">
              <a:avLst/>
            </a:pr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2">
              <a:extLst>
                <a:ext uri="{FF2B5EF4-FFF2-40B4-BE49-F238E27FC236}">
                  <a16:creationId xmlns:a16="http://schemas.microsoft.com/office/drawing/2014/main" id="{7E96A2DE-675B-1649-B785-3F2DE0B25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476" y="4011613"/>
              <a:ext cx="255588" cy="236538"/>
            </a:xfrm>
            <a:custGeom>
              <a:avLst/>
              <a:gdLst>
                <a:gd name="T0" fmla="*/ 0 w 84"/>
                <a:gd name="T1" fmla="*/ 77 h 77"/>
                <a:gd name="T2" fmla="*/ 37 w 84"/>
                <a:gd name="T3" fmla="*/ 17 h 77"/>
                <a:gd name="T4" fmla="*/ 75 w 84"/>
                <a:gd name="T5" fmla="*/ 8 h 77"/>
                <a:gd name="T6" fmla="*/ 83 w 84"/>
                <a:gd name="T7" fmla="*/ 13 h 77"/>
                <a:gd name="T8" fmla="*/ 84 w 84"/>
                <a:gd name="T9" fmla="*/ 13 h 77"/>
                <a:gd name="T10" fmla="*/ 52 w 84"/>
                <a:gd name="T11" fmla="*/ 65 h 77"/>
                <a:gd name="T12" fmla="*/ 0 w 84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7">
                  <a:moveTo>
                    <a:pt x="0" y="7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45" y="4"/>
                    <a:pt x="62" y="0"/>
                    <a:pt x="75" y="8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52" y="65"/>
                    <a:pt x="52" y="65"/>
                    <a:pt x="52" y="65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3">
              <a:extLst>
                <a:ext uri="{FF2B5EF4-FFF2-40B4-BE49-F238E27FC236}">
                  <a16:creationId xmlns:a16="http://schemas.microsoft.com/office/drawing/2014/main" id="{61873477-91E9-6B4B-9CB9-16FF6AA74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4133850"/>
              <a:ext cx="333375" cy="187325"/>
            </a:xfrm>
            <a:custGeom>
              <a:avLst/>
              <a:gdLst>
                <a:gd name="T0" fmla="*/ 28 w 109"/>
                <a:gd name="T1" fmla="*/ 16 h 61"/>
                <a:gd name="T2" fmla="*/ 91 w 109"/>
                <a:gd name="T3" fmla="*/ 1 h 61"/>
                <a:gd name="T4" fmla="*/ 109 w 109"/>
                <a:gd name="T5" fmla="*/ 3 h 61"/>
                <a:gd name="T6" fmla="*/ 85 w 109"/>
                <a:gd name="T7" fmla="*/ 41 h 61"/>
                <a:gd name="T8" fmla="*/ 0 w 109"/>
                <a:gd name="T9" fmla="*/ 61 h 61"/>
                <a:gd name="T10" fmla="*/ 28 w 109"/>
                <a:gd name="T11" fmla="*/ 1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61">
                  <a:moveTo>
                    <a:pt x="28" y="16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97" y="0"/>
                    <a:pt x="103" y="0"/>
                    <a:pt x="109" y="3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28" y="16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4">
              <a:extLst>
                <a:ext uri="{FF2B5EF4-FFF2-40B4-BE49-F238E27FC236}">
                  <a16:creationId xmlns:a16="http://schemas.microsoft.com/office/drawing/2014/main" id="{79B925A6-EAC9-1E42-8848-3C5204B1D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0526" y="3878263"/>
              <a:ext cx="93663" cy="344488"/>
            </a:xfrm>
            <a:custGeom>
              <a:avLst/>
              <a:gdLst>
                <a:gd name="T0" fmla="*/ 0 w 31"/>
                <a:gd name="T1" fmla="*/ 51 h 113"/>
                <a:gd name="T2" fmla="*/ 0 w 31"/>
                <a:gd name="T3" fmla="*/ 48 h 113"/>
                <a:gd name="T4" fmla="*/ 0 w 31"/>
                <a:gd name="T5" fmla="*/ 51 h 113"/>
                <a:gd name="T6" fmla="*/ 21 w 31"/>
                <a:gd name="T7" fmla="*/ 0 h 113"/>
                <a:gd name="T8" fmla="*/ 0 w 31"/>
                <a:gd name="T9" fmla="*/ 52 h 113"/>
                <a:gd name="T10" fmla="*/ 0 w 31"/>
                <a:gd name="T11" fmla="*/ 55 h 113"/>
                <a:gd name="T12" fmla="*/ 25 w 31"/>
                <a:gd name="T13" fmla="*/ 108 h 113"/>
                <a:gd name="T14" fmla="*/ 25 w 31"/>
                <a:gd name="T15" fmla="*/ 108 h 113"/>
                <a:gd name="T16" fmla="*/ 25 w 31"/>
                <a:gd name="T17" fmla="*/ 108 h 113"/>
                <a:gd name="T18" fmla="*/ 25 w 31"/>
                <a:gd name="T19" fmla="*/ 108 h 113"/>
                <a:gd name="T20" fmla="*/ 26 w 31"/>
                <a:gd name="T21" fmla="*/ 109 h 113"/>
                <a:gd name="T22" fmla="*/ 26 w 31"/>
                <a:gd name="T23" fmla="*/ 109 h 113"/>
                <a:gd name="T24" fmla="*/ 26 w 31"/>
                <a:gd name="T25" fmla="*/ 109 h 113"/>
                <a:gd name="T26" fmla="*/ 26 w 31"/>
                <a:gd name="T27" fmla="*/ 109 h 113"/>
                <a:gd name="T28" fmla="*/ 31 w 31"/>
                <a:gd name="T29" fmla="*/ 113 h 113"/>
                <a:gd name="T30" fmla="*/ 31 w 31"/>
                <a:gd name="T31" fmla="*/ 0 h 113"/>
                <a:gd name="T32" fmla="*/ 14 w 31"/>
                <a:gd name="T33" fmla="*/ 14 h 113"/>
                <a:gd name="T34" fmla="*/ 4 w 31"/>
                <a:gd name="T35" fmla="*/ 27 h 113"/>
                <a:gd name="T36" fmla="*/ 0 w 31"/>
                <a:gd name="T37" fmla="*/ 47 h 113"/>
                <a:gd name="T38" fmla="*/ 0 w 31"/>
                <a:gd name="T39" fmla="*/ 47 h 113"/>
                <a:gd name="T40" fmla="*/ 0 w 31"/>
                <a:gd name="T41" fmla="*/ 47 h 113"/>
                <a:gd name="T42" fmla="*/ 0 w 31"/>
                <a:gd name="T43" fmla="*/ 48 h 113"/>
                <a:gd name="T44" fmla="*/ 0 w 31"/>
                <a:gd name="T45" fmla="*/ 47 h 113"/>
                <a:gd name="T46" fmla="*/ 0 w 31"/>
                <a:gd name="T47" fmla="*/ 47 h 113"/>
                <a:gd name="T48" fmla="*/ 0 w 31"/>
                <a:gd name="T49" fmla="*/ 47 h 113"/>
                <a:gd name="T50" fmla="*/ 21 w 31"/>
                <a:gd name="T5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113">
                  <a:moveTo>
                    <a:pt x="0" y="51"/>
                  </a:moveTo>
                  <a:cubicBezTo>
                    <a:pt x="0" y="50"/>
                    <a:pt x="0" y="49"/>
                    <a:pt x="0" y="48"/>
                  </a:cubicBezTo>
                  <a:cubicBezTo>
                    <a:pt x="0" y="49"/>
                    <a:pt x="0" y="50"/>
                    <a:pt x="0" y="51"/>
                  </a:cubicBezTo>
                  <a:moveTo>
                    <a:pt x="21" y="0"/>
                  </a:moveTo>
                  <a:cubicBezTo>
                    <a:pt x="7" y="14"/>
                    <a:pt x="0" y="32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75"/>
                    <a:pt x="10" y="94"/>
                    <a:pt x="25" y="108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25" y="109"/>
                    <a:pt x="26" y="109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8" y="111"/>
                    <a:pt x="30" y="112"/>
                    <a:pt x="31" y="1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4"/>
                    <a:pt x="19" y="8"/>
                    <a:pt x="14" y="14"/>
                  </a:cubicBezTo>
                  <a:cubicBezTo>
                    <a:pt x="10" y="18"/>
                    <a:pt x="7" y="23"/>
                    <a:pt x="4" y="27"/>
                  </a:cubicBezTo>
                  <a:cubicBezTo>
                    <a:pt x="2" y="34"/>
                    <a:pt x="1" y="40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" y="29"/>
                    <a:pt x="9" y="13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5">
              <a:extLst>
                <a:ext uri="{FF2B5EF4-FFF2-40B4-BE49-F238E27FC236}">
                  <a16:creationId xmlns:a16="http://schemas.microsoft.com/office/drawing/2014/main" id="{DD770826-E313-B54C-AC2D-40668680D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3844925"/>
              <a:ext cx="185738" cy="423863"/>
            </a:xfrm>
            <a:custGeom>
              <a:avLst/>
              <a:gdLst>
                <a:gd name="T0" fmla="*/ 37 w 61"/>
                <a:gd name="T1" fmla="*/ 79 h 139"/>
                <a:gd name="T2" fmla="*/ 30 w 61"/>
                <a:gd name="T3" fmla="*/ 72 h 139"/>
                <a:gd name="T4" fmla="*/ 37 w 61"/>
                <a:gd name="T5" fmla="*/ 65 h 139"/>
                <a:gd name="T6" fmla="*/ 44 w 61"/>
                <a:gd name="T7" fmla="*/ 72 h 139"/>
                <a:gd name="T8" fmla="*/ 37 w 61"/>
                <a:gd name="T9" fmla="*/ 79 h 139"/>
                <a:gd name="T10" fmla="*/ 39 w 61"/>
                <a:gd name="T11" fmla="*/ 0 h 139"/>
                <a:gd name="T12" fmla="*/ 0 w 61"/>
                <a:gd name="T13" fmla="*/ 11 h 139"/>
                <a:gd name="T14" fmla="*/ 0 w 61"/>
                <a:gd name="T15" fmla="*/ 124 h 139"/>
                <a:gd name="T16" fmla="*/ 45 w 61"/>
                <a:gd name="T17" fmla="*/ 139 h 139"/>
                <a:gd name="T18" fmla="*/ 45 w 61"/>
                <a:gd name="T19" fmla="*/ 139 h 139"/>
                <a:gd name="T20" fmla="*/ 45 w 61"/>
                <a:gd name="T21" fmla="*/ 139 h 139"/>
                <a:gd name="T22" fmla="*/ 48 w 61"/>
                <a:gd name="T23" fmla="*/ 139 h 139"/>
                <a:gd name="T24" fmla="*/ 48 w 61"/>
                <a:gd name="T25" fmla="*/ 139 h 139"/>
                <a:gd name="T26" fmla="*/ 48 w 61"/>
                <a:gd name="T27" fmla="*/ 139 h 139"/>
                <a:gd name="T28" fmla="*/ 61 w 61"/>
                <a:gd name="T29" fmla="*/ 138 h 139"/>
                <a:gd name="T30" fmla="*/ 61 w 61"/>
                <a:gd name="T31" fmla="*/ 125 h 139"/>
                <a:gd name="T32" fmla="*/ 35 w 61"/>
                <a:gd name="T33" fmla="*/ 130 h 139"/>
                <a:gd name="T34" fmla="*/ 19 w 61"/>
                <a:gd name="T35" fmla="*/ 129 h 139"/>
                <a:gd name="T36" fmla="*/ 46 w 61"/>
                <a:gd name="T37" fmla="*/ 124 h 139"/>
                <a:gd name="T38" fmla="*/ 61 w 61"/>
                <a:gd name="T39" fmla="*/ 116 h 139"/>
                <a:gd name="T40" fmla="*/ 61 w 61"/>
                <a:gd name="T41" fmla="*/ 3 h 139"/>
                <a:gd name="T42" fmla="*/ 39 w 61"/>
                <a:gd name="T4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139">
                  <a:moveTo>
                    <a:pt x="37" y="79"/>
                  </a:moveTo>
                  <a:cubicBezTo>
                    <a:pt x="34" y="79"/>
                    <a:pt x="30" y="76"/>
                    <a:pt x="30" y="72"/>
                  </a:cubicBezTo>
                  <a:cubicBezTo>
                    <a:pt x="30" y="68"/>
                    <a:pt x="34" y="65"/>
                    <a:pt x="37" y="65"/>
                  </a:cubicBezTo>
                  <a:cubicBezTo>
                    <a:pt x="41" y="65"/>
                    <a:pt x="44" y="68"/>
                    <a:pt x="44" y="72"/>
                  </a:cubicBezTo>
                  <a:cubicBezTo>
                    <a:pt x="44" y="76"/>
                    <a:pt x="41" y="79"/>
                    <a:pt x="37" y="79"/>
                  </a:cubicBezTo>
                  <a:moveTo>
                    <a:pt x="39" y="0"/>
                  </a:moveTo>
                  <a:cubicBezTo>
                    <a:pt x="26" y="0"/>
                    <a:pt x="12" y="4"/>
                    <a:pt x="0" y="1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13" y="134"/>
                    <a:pt x="29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6" y="139"/>
                    <a:pt x="47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3" y="139"/>
                    <a:pt x="57" y="138"/>
                    <a:pt x="61" y="138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52" y="129"/>
                    <a:pt x="43" y="130"/>
                    <a:pt x="35" y="130"/>
                  </a:cubicBezTo>
                  <a:cubicBezTo>
                    <a:pt x="29" y="130"/>
                    <a:pt x="24" y="130"/>
                    <a:pt x="19" y="129"/>
                  </a:cubicBezTo>
                  <a:cubicBezTo>
                    <a:pt x="28" y="128"/>
                    <a:pt x="38" y="127"/>
                    <a:pt x="46" y="124"/>
                  </a:cubicBezTo>
                  <a:cubicBezTo>
                    <a:pt x="51" y="122"/>
                    <a:pt x="56" y="119"/>
                    <a:pt x="61" y="11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4" y="1"/>
                    <a:pt x="46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46">
              <a:extLst>
                <a:ext uri="{FF2B5EF4-FFF2-40B4-BE49-F238E27FC236}">
                  <a16:creationId xmlns:a16="http://schemas.microsoft.com/office/drawing/2014/main" id="{B251F962-1249-D940-A222-98F03EF5C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263" y="4043363"/>
              <a:ext cx="42863" cy="42863"/>
            </a:xfrm>
            <a:prstGeom prst="ellipse">
              <a:avLst/>
            </a:prstGeom>
            <a:solidFill>
              <a:srgbClr val="4052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7">
              <a:extLst>
                <a:ext uri="{FF2B5EF4-FFF2-40B4-BE49-F238E27FC236}">
                  <a16:creationId xmlns:a16="http://schemas.microsoft.com/office/drawing/2014/main" id="{F9875AB6-3ABC-CC49-8327-338107FC76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6" y="3852863"/>
              <a:ext cx="187325" cy="412750"/>
            </a:xfrm>
            <a:custGeom>
              <a:avLst/>
              <a:gdLst>
                <a:gd name="T0" fmla="*/ 61 w 61"/>
                <a:gd name="T1" fmla="*/ 58 h 135"/>
                <a:gd name="T2" fmla="*/ 61 w 61"/>
                <a:gd name="T3" fmla="*/ 58 h 135"/>
                <a:gd name="T4" fmla="*/ 61 w 61"/>
                <a:gd name="T5" fmla="*/ 58 h 135"/>
                <a:gd name="T6" fmla="*/ 61 w 61"/>
                <a:gd name="T7" fmla="*/ 57 h 135"/>
                <a:gd name="T8" fmla="*/ 61 w 61"/>
                <a:gd name="T9" fmla="*/ 57 h 135"/>
                <a:gd name="T10" fmla="*/ 61 w 61"/>
                <a:gd name="T11" fmla="*/ 57 h 135"/>
                <a:gd name="T12" fmla="*/ 61 w 61"/>
                <a:gd name="T13" fmla="*/ 57 h 135"/>
                <a:gd name="T14" fmla="*/ 61 w 61"/>
                <a:gd name="T15" fmla="*/ 57 h 135"/>
                <a:gd name="T16" fmla="*/ 61 w 61"/>
                <a:gd name="T17" fmla="*/ 57 h 135"/>
                <a:gd name="T18" fmla="*/ 0 w 61"/>
                <a:gd name="T19" fmla="*/ 0 h 135"/>
                <a:gd name="T20" fmla="*/ 0 w 61"/>
                <a:gd name="T21" fmla="*/ 113 h 135"/>
                <a:gd name="T22" fmla="*/ 28 w 61"/>
                <a:gd name="T23" fmla="*/ 81 h 135"/>
                <a:gd name="T24" fmla="*/ 34 w 61"/>
                <a:gd name="T25" fmla="*/ 56 h 135"/>
                <a:gd name="T26" fmla="*/ 49 w 61"/>
                <a:gd name="T27" fmla="*/ 62 h 135"/>
                <a:gd name="T28" fmla="*/ 43 w 61"/>
                <a:gd name="T29" fmla="*/ 82 h 135"/>
                <a:gd name="T30" fmla="*/ 1 w 61"/>
                <a:gd name="T31" fmla="*/ 122 h 135"/>
                <a:gd name="T32" fmla="*/ 0 w 61"/>
                <a:gd name="T33" fmla="*/ 122 h 135"/>
                <a:gd name="T34" fmla="*/ 0 w 61"/>
                <a:gd name="T35" fmla="*/ 135 h 135"/>
                <a:gd name="T36" fmla="*/ 41 w 61"/>
                <a:gd name="T37" fmla="*/ 112 h 135"/>
                <a:gd name="T38" fmla="*/ 61 w 61"/>
                <a:gd name="T39" fmla="*/ 60 h 135"/>
                <a:gd name="T40" fmla="*/ 61 w 61"/>
                <a:gd name="T41" fmla="*/ 58 h 135"/>
                <a:gd name="T42" fmla="*/ 46 w 61"/>
                <a:gd name="T43" fmla="*/ 105 h 135"/>
                <a:gd name="T44" fmla="*/ 45 w 61"/>
                <a:gd name="T45" fmla="*/ 107 h 135"/>
                <a:gd name="T46" fmla="*/ 46 w 61"/>
                <a:gd name="T47" fmla="*/ 105 h 135"/>
                <a:gd name="T48" fmla="*/ 51 w 61"/>
                <a:gd name="T49" fmla="*/ 98 h 135"/>
                <a:gd name="T50" fmla="*/ 54 w 61"/>
                <a:gd name="T51" fmla="*/ 71 h 135"/>
                <a:gd name="T52" fmla="*/ 30 w 61"/>
                <a:gd name="T53" fmla="*/ 18 h 135"/>
                <a:gd name="T54" fmla="*/ 0 w 61"/>
                <a:gd name="T5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135">
                  <a:moveTo>
                    <a:pt x="61" y="58"/>
                  </a:move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8"/>
                    <a:pt x="61" y="58"/>
                  </a:cubicBezTo>
                  <a:moveTo>
                    <a:pt x="61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moveTo>
                    <a:pt x="61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moveTo>
                    <a:pt x="0" y="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12" y="105"/>
                    <a:pt x="22" y="94"/>
                    <a:pt x="28" y="81"/>
                  </a:cubicBezTo>
                  <a:cubicBezTo>
                    <a:pt x="31" y="73"/>
                    <a:pt x="34" y="64"/>
                    <a:pt x="34" y="56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8" y="69"/>
                    <a:pt x="46" y="76"/>
                    <a:pt x="43" y="82"/>
                  </a:cubicBezTo>
                  <a:cubicBezTo>
                    <a:pt x="35" y="101"/>
                    <a:pt x="20" y="115"/>
                    <a:pt x="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5" y="132"/>
                    <a:pt x="29" y="124"/>
                    <a:pt x="41" y="112"/>
                  </a:cubicBezTo>
                  <a:cubicBezTo>
                    <a:pt x="54" y="98"/>
                    <a:pt x="61" y="79"/>
                    <a:pt x="61" y="60"/>
                  </a:cubicBezTo>
                  <a:cubicBezTo>
                    <a:pt x="61" y="59"/>
                    <a:pt x="61" y="58"/>
                    <a:pt x="61" y="58"/>
                  </a:cubicBezTo>
                  <a:cubicBezTo>
                    <a:pt x="61" y="75"/>
                    <a:pt x="56" y="91"/>
                    <a:pt x="46" y="105"/>
                  </a:cubicBezTo>
                  <a:cubicBezTo>
                    <a:pt x="46" y="105"/>
                    <a:pt x="45" y="106"/>
                    <a:pt x="45" y="107"/>
                  </a:cubicBezTo>
                  <a:cubicBezTo>
                    <a:pt x="45" y="106"/>
                    <a:pt x="46" y="105"/>
                    <a:pt x="46" y="105"/>
                  </a:cubicBezTo>
                  <a:cubicBezTo>
                    <a:pt x="48" y="103"/>
                    <a:pt x="49" y="100"/>
                    <a:pt x="51" y="98"/>
                  </a:cubicBezTo>
                  <a:cubicBezTo>
                    <a:pt x="54" y="90"/>
                    <a:pt x="55" y="80"/>
                    <a:pt x="54" y="71"/>
                  </a:cubicBezTo>
                  <a:cubicBezTo>
                    <a:pt x="54" y="51"/>
                    <a:pt x="45" y="32"/>
                    <a:pt x="30" y="18"/>
                  </a:cubicBezTo>
                  <a:cubicBezTo>
                    <a:pt x="21" y="9"/>
                    <a:pt x="11" y="4"/>
                    <a:pt x="0" y="0"/>
                  </a:cubicBezTo>
                </a:path>
              </a:pathLst>
            </a:custGeom>
            <a:solidFill>
              <a:srgbClr val="F37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48">
              <a:extLst>
                <a:ext uri="{FF2B5EF4-FFF2-40B4-BE49-F238E27FC236}">
                  <a16:creationId xmlns:a16="http://schemas.microsoft.com/office/drawing/2014/main" id="{A7116CAD-7AE5-E640-930D-3D51345EF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526" y="4024313"/>
              <a:ext cx="0" cy="9525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A7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49">
              <a:extLst>
                <a:ext uri="{FF2B5EF4-FFF2-40B4-BE49-F238E27FC236}">
                  <a16:creationId xmlns:a16="http://schemas.microsoft.com/office/drawing/2014/main" id="{2CFADEA0-F2A2-E342-9C4D-5AA52034B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526" y="4033838"/>
              <a:ext cx="0" cy="12700"/>
            </a:xfrm>
            <a:custGeom>
              <a:avLst/>
              <a:gdLst>
                <a:gd name="T0" fmla="*/ 0 h 4"/>
                <a:gd name="T1" fmla="*/ 4 h 4"/>
                <a:gd name="T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A7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0">
              <a:extLst>
                <a:ext uri="{FF2B5EF4-FFF2-40B4-BE49-F238E27FC236}">
                  <a16:creationId xmlns:a16="http://schemas.microsoft.com/office/drawing/2014/main" id="{64228664-0516-4B43-B46B-306DFE908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5476" y="3802063"/>
              <a:ext cx="44450" cy="6350"/>
            </a:xfrm>
            <a:custGeom>
              <a:avLst/>
              <a:gdLst>
                <a:gd name="T0" fmla="*/ 0 w 15"/>
                <a:gd name="T1" fmla="*/ 0 h 2"/>
                <a:gd name="T2" fmla="*/ 15 w 15"/>
                <a:gd name="T3" fmla="*/ 2 h 2"/>
                <a:gd name="T4" fmla="*/ 15 w 15"/>
                <a:gd name="T5" fmla="*/ 2 h 2"/>
                <a:gd name="T6" fmla="*/ 0 w 15"/>
                <a:gd name="T7" fmla="*/ 0 h 2"/>
                <a:gd name="T8" fmla="*/ 0 w 15"/>
                <a:gd name="T9" fmla="*/ 0 h 2"/>
                <a:gd name="T10" fmla="*/ 0 w 15"/>
                <a:gd name="T11" fmla="*/ 0 h 2"/>
                <a:gd name="T12" fmla="*/ 0 w 15"/>
                <a:gd name="T13" fmla="*/ 0 h 2"/>
                <a:gd name="T14" fmla="*/ 0 w 1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">
                  <a:moveTo>
                    <a:pt x="0" y="0"/>
                  </a:moveTo>
                  <a:cubicBezTo>
                    <a:pt x="5" y="0"/>
                    <a:pt x="10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0" y="1"/>
                    <a:pt x="5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1">
              <a:extLst>
                <a:ext uri="{FF2B5EF4-FFF2-40B4-BE49-F238E27FC236}">
                  <a16:creationId xmlns:a16="http://schemas.microsoft.com/office/drawing/2014/main" id="{B639DEA5-5BD2-5842-AEDA-D538118FA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9926" y="3808413"/>
              <a:ext cx="111125" cy="53975"/>
            </a:xfrm>
            <a:custGeom>
              <a:avLst/>
              <a:gdLst>
                <a:gd name="T0" fmla="*/ 35 w 36"/>
                <a:gd name="T1" fmla="*/ 18 h 18"/>
                <a:gd name="T2" fmla="*/ 36 w 36"/>
                <a:gd name="T3" fmla="*/ 18 h 18"/>
                <a:gd name="T4" fmla="*/ 35 w 36"/>
                <a:gd name="T5" fmla="*/ 18 h 18"/>
                <a:gd name="T6" fmla="*/ 0 w 36"/>
                <a:gd name="T7" fmla="*/ 0 h 18"/>
                <a:gd name="T8" fmla="*/ 0 w 36"/>
                <a:gd name="T9" fmla="*/ 0 h 18"/>
                <a:gd name="T10" fmla="*/ 35 w 36"/>
                <a:gd name="T11" fmla="*/ 17 h 18"/>
                <a:gd name="T12" fmla="*/ 0 w 3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8">
                  <a:moveTo>
                    <a:pt x="35" y="18"/>
                  </a:move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5" y="18"/>
                    <a:pt x="35" y="1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"/>
                    <a:pt x="25" y="8"/>
                    <a:pt x="35" y="17"/>
                  </a:cubicBezTo>
                  <a:cubicBezTo>
                    <a:pt x="25" y="8"/>
                    <a:pt x="12" y="2"/>
                    <a:pt x="0" y="0"/>
                  </a:cubicBezTo>
                </a:path>
              </a:pathLst>
            </a:custGeom>
            <a:solidFill>
              <a:srgbClr val="FBB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2">
              <a:extLst>
                <a:ext uri="{FF2B5EF4-FFF2-40B4-BE49-F238E27FC236}">
                  <a16:creationId xmlns:a16="http://schemas.microsoft.com/office/drawing/2014/main" id="{90113FA7-E3D7-2E47-9776-B0FE635BC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526" y="3848100"/>
              <a:ext cx="93663" cy="173038"/>
            </a:xfrm>
            <a:custGeom>
              <a:avLst/>
              <a:gdLst>
                <a:gd name="T0" fmla="*/ 31 w 31"/>
                <a:gd name="T1" fmla="*/ 0 h 57"/>
                <a:gd name="T2" fmla="*/ 21 w 31"/>
                <a:gd name="T3" fmla="*/ 9 h 57"/>
                <a:gd name="T4" fmla="*/ 21 w 31"/>
                <a:gd name="T5" fmla="*/ 10 h 57"/>
                <a:gd name="T6" fmla="*/ 21 w 31"/>
                <a:gd name="T7" fmla="*/ 10 h 57"/>
                <a:gd name="T8" fmla="*/ 0 w 31"/>
                <a:gd name="T9" fmla="*/ 57 h 57"/>
                <a:gd name="T10" fmla="*/ 4 w 31"/>
                <a:gd name="T11" fmla="*/ 37 h 57"/>
                <a:gd name="T12" fmla="*/ 14 w 31"/>
                <a:gd name="T13" fmla="*/ 24 h 57"/>
                <a:gd name="T14" fmla="*/ 31 w 31"/>
                <a:gd name="T15" fmla="*/ 10 h 57"/>
                <a:gd name="T16" fmla="*/ 31 w 31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57">
                  <a:moveTo>
                    <a:pt x="31" y="0"/>
                  </a:moveTo>
                  <a:cubicBezTo>
                    <a:pt x="28" y="3"/>
                    <a:pt x="24" y="6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9" y="23"/>
                    <a:pt x="2" y="39"/>
                    <a:pt x="0" y="57"/>
                  </a:cubicBezTo>
                  <a:cubicBezTo>
                    <a:pt x="1" y="50"/>
                    <a:pt x="2" y="44"/>
                    <a:pt x="4" y="37"/>
                  </a:cubicBezTo>
                  <a:cubicBezTo>
                    <a:pt x="7" y="33"/>
                    <a:pt x="10" y="28"/>
                    <a:pt x="14" y="24"/>
                  </a:cubicBezTo>
                  <a:cubicBezTo>
                    <a:pt x="19" y="18"/>
                    <a:pt x="25" y="14"/>
                    <a:pt x="31" y="1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53">
              <a:extLst>
                <a:ext uri="{FF2B5EF4-FFF2-40B4-BE49-F238E27FC236}">
                  <a16:creationId xmlns:a16="http://schemas.microsoft.com/office/drawing/2014/main" id="{80DD9CD8-4D78-AB4C-8875-06998CB44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802063"/>
              <a:ext cx="185738" cy="76200"/>
            </a:xfrm>
            <a:custGeom>
              <a:avLst/>
              <a:gdLst>
                <a:gd name="T0" fmla="*/ 46 w 61"/>
                <a:gd name="T1" fmla="*/ 0 h 25"/>
                <a:gd name="T2" fmla="*/ 46 w 61"/>
                <a:gd name="T3" fmla="*/ 0 h 25"/>
                <a:gd name="T4" fmla="*/ 0 w 61"/>
                <a:gd name="T5" fmla="*/ 15 h 25"/>
                <a:gd name="T6" fmla="*/ 0 w 61"/>
                <a:gd name="T7" fmla="*/ 25 h 25"/>
                <a:gd name="T8" fmla="*/ 39 w 61"/>
                <a:gd name="T9" fmla="*/ 14 h 25"/>
                <a:gd name="T10" fmla="*/ 61 w 61"/>
                <a:gd name="T11" fmla="*/ 17 h 25"/>
                <a:gd name="T12" fmla="*/ 61 w 61"/>
                <a:gd name="T13" fmla="*/ 2 h 25"/>
                <a:gd name="T14" fmla="*/ 46 w 61"/>
                <a:gd name="T15" fmla="*/ 0 h 25"/>
                <a:gd name="T16" fmla="*/ 46 w 6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25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30" y="0"/>
                    <a:pt x="14" y="5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2" y="18"/>
                    <a:pt x="26" y="14"/>
                    <a:pt x="39" y="14"/>
                  </a:cubicBezTo>
                  <a:cubicBezTo>
                    <a:pt x="46" y="14"/>
                    <a:pt x="54" y="15"/>
                    <a:pt x="61" y="17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6" y="1"/>
                    <a:pt x="51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54">
              <a:extLst>
                <a:ext uri="{FF2B5EF4-FFF2-40B4-BE49-F238E27FC236}">
                  <a16:creationId xmlns:a16="http://schemas.microsoft.com/office/drawing/2014/main" id="{0E82C16B-C332-3143-880C-7F6FBA386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926" y="3808413"/>
              <a:ext cx="187325" cy="365125"/>
            </a:xfrm>
            <a:custGeom>
              <a:avLst/>
              <a:gdLst>
                <a:gd name="T0" fmla="*/ 0 w 61"/>
                <a:gd name="T1" fmla="*/ 0 h 120"/>
                <a:gd name="T2" fmla="*/ 0 w 61"/>
                <a:gd name="T3" fmla="*/ 15 h 120"/>
                <a:gd name="T4" fmla="*/ 30 w 61"/>
                <a:gd name="T5" fmla="*/ 33 h 120"/>
                <a:gd name="T6" fmla="*/ 54 w 61"/>
                <a:gd name="T7" fmla="*/ 86 h 120"/>
                <a:gd name="T8" fmla="*/ 51 w 61"/>
                <a:gd name="T9" fmla="*/ 113 h 120"/>
                <a:gd name="T10" fmla="*/ 46 w 61"/>
                <a:gd name="T11" fmla="*/ 120 h 120"/>
                <a:gd name="T12" fmla="*/ 61 w 61"/>
                <a:gd name="T13" fmla="*/ 73 h 120"/>
                <a:gd name="T14" fmla="*/ 61 w 61"/>
                <a:gd name="T15" fmla="*/ 73 h 120"/>
                <a:gd name="T16" fmla="*/ 61 w 61"/>
                <a:gd name="T17" fmla="*/ 73 h 120"/>
                <a:gd name="T18" fmla="*/ 61 w 61"/>
                <a:gd name="T19" fmla="*/ 72 h 120"/>
                <a:gd name="T20" fmla="*/ 61 w 61"/>
                <a:gd name="T21" fmla="*/ 72 h 120"/>
                <a:gd name="T22" fmla="*/ 61 w 61"/>
                <a:gd name="T23" fmla="*/ 72 h 120"/>
                <a:gd name="T24" fmla="*/ 61 w 61"/>
                <a:gd name="T25" fmla="*/ 72 h 120"/>
                <a:gd name="T26" fmla="*/ 61 w 61"/>
                <a:gd name="T27" fmla="*/ 72 h 120"/>
                <a:gd name="T28" fmla="*/ 37 w 61"/>
                <a:gd name="T29" fmla="*/ 19 h 120"/>
                <a:gd name="T30" fmla="*/ 37 w 61"/>
                <a:gd name="T31" fmla="*/ 19 h 120"/>
                <a:gd name="T32" fmla="*/ 36 w 61"/>
                <a:gd name="T33" fmla="*/ 18 h 120"/>
                <a:gd name="T34" fmla="*/ 35 w 61"/>
                <a:gd name="T35" fmla="*/ 18 h 120"/>
                <a:gd name="T36" fmla="*/ 35 w 61"/>
                <a:gd name="T37" fmla="*/ 17 h 120"/>
                <a:gd name="T38" fmla="*/ 0 w 61"/>
                <a:gd name="T3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20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1" y="19"/>
                    <a:pt x="21" y="24"/>
                    <a:pt x="30" y="33"/>
                  </a:cubicBezTo>
                  <a:cubicBezTo>
                    <a:pt x="45" y="47"/>
                    <a:pt x="54" y="66"/>
                    <a:pt x="54" y="86"/>
                  </a:cubicBezTo>
                  <a:cubicBezTo>
                    <a:pt x="55" y="95"/>
                    <a:pt x="54" y="105"/>
                    <a:pt x="51" y="113"/>
                  </a:cubicBezTo>
                  <a:cubicBezTo>
                    <a:pt x="49" y="115"/>
                    <a:pt x="48" y="118"/>
                    <a:pt x="46" y="120"/>
                  </a:cubicBezTo>
                  <a:cubicBezTo>
                    <a:pt x="56" y="106"/>
                    <a:pt x="61" y="90"/>
                    <a:pt x="61" y="7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3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0" y="52"/>
                    <a:pt x="51" y="33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8"/>
                    <a:pt x="36" y="18"/>
                  </a:cubicBezTo>
                  <a:cubicBezTo>
                    <a:pt x="36" y="18"/>
                    <a:pt x="35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25" y="8"/>
                    <a:pt x="12" y="2"/>
                    <a:pt x="0" y="0"/>
                  </a:cubicBezTo>
                </a:path>
              </a:pathLst>
            </a:custGeom>
            <a:solidFill>
              <a:srgbClr val="FBC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55">
              <a:extLst>
                <a:ext uri="{FF2B5EF4-FFF2-40B4-BE49-F238E27FC236}">
                  <a16:creationId xmlns:a16="http://schemas.microsoft.com/office/drawing/2014/main" id="{B276B448-87EE-544C-990C-51B1C5A8E1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0526" y="402113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  <a:gd name="T4" fmla="*/ 0 h 1"/>
                <a:gd name="T5" fmla="*/ 0 h 1"/>
                <a:gd name="T6" fmla="*/ 0 h 1"/>
                <a:gd name="T7" fmla="*/ 0 h 1"/>
                <a:gd name="T8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56">
              <a:extLst>
                <a:ext uri="{FF2B5EF4-FFF2-40B4-BE49-F238E27FC236}">
                  <a16:creationId xmlns:a16="http://schemas.microsoft.com/office/drawing/2014/main" id="{DBC72A4C-A1B9-8341-AAC8-0124D095B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038" y="41735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FBC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57">
              <a:extLst>
                <a:ext uri="{FF2B5EF4-FFF2-40B4-BE49-F238E27FC236}">
                  <a16:creationId xmlns:a16="http://schemas.microsoft.com/office/drawing/2014/main" id="{2B496D08-58CD-1F4F-906A-7660C234D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41798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7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58">
              <a:extLst>
                <a:ext uri="{FF2B5EF4-FFF2-40B4-BE49-F238E27FC236}">
                  <a16:creationId xmlns:a16="http://schemas.microsoft.com/office/drawing/2014/main" id="{761A614F-21A9-224A-9F23-228AB2C32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41862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7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59">
              <a:extLst>
                <a:ext uri="{FF2B5EF4-FFF2-40B4-BE49-F238E27FC236}">
                  <a16:creationId xmlns:a16="http://schemas.microsoft.com/office/drawing/2014/main" id="{9DCD2D7F-ECF6-D943-B1BB-2C27A0599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4189413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7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0">
              <a:extLst>
                <a:ext uri="{FF2B5EF4-FFF2-40B4-BE49-F238E27FC236}">
                  <a16:creationId xmlns:a16="http://schemas.microsoft.com/office/drawing/2014/main" id="{04EF82CB-00B6-3B42-96DA-716E23495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901" y="4006850"/>
              <a:ext cx="152400" cy="82550"/>
            </a:xfrm>
            <a:custGeom>
              <a:avLst/>
              <a:gdLst>
                <a:gd name="T0" fmla="*/ 0 w 50"/>
                <a:gd name="T1" fmla="*/ 14 h 27"/>
                <a:gd name="T2" fmla="*/ 13 w 50"/>
                <a:gd name="T3" fmla="*/ 1 h 27"/>
                <a:gd name="T4" fmla="*/ 36 w 50"/>
                <a:gd name="T5" fmla="*/ 0 h 27"/>
                <a:gd name="T6" fmla="*/ 50 w 50"/>
                <a:gd name="T7" fmla="*/ 13 h 27"/>
                <a:gd name="T8" fmla="*/ 50 w 50"/>
                <a:gd name="T9" fmla="*/ 13 h 27"/>
                <a:gd name="T10" fmla="*/ 37 w 50"/>
                <a:gd name="T11" fmla="*/ 26 h 27"/>
                <a:gd name="T12" fmla="*/ 14 w 50"/>
                <a:gd name="T13" fmla="*/ 27 h 27"/>
                <a:gd name="T14" fmla="*/ 0 w 50"/>
                <a:gd name="T1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7">
                  <a:moveTo>
                    <a:pt x="0" y="14"/>
                  </a:moveTo>
                  <a:cubicBezTo>
                    <a:pt x="0" y="7"/>
                    <a:pt x="6" y="1"/>
                    <a:pt x="13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50" y="6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20"/>
                    <a:pt x="45" y="26"/>
                    <a:pt x="37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7" y="27"/>
                    <a:pt x="0" y="21"/>
                    <a:pt x="0" y="14"/>
                  </a:cubicBezTo>
                  <a:close/>
                </a:path>
              </a:pathLst>
            </a:custGeom>
            <a:solidFill>
              <a:srgbClr val="0F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1">
              <a:extLst>
                <a:ext uri="{FF2B5EF4-FFF2-40B4-BE49-F238E27FC236}">
                  <a16:creationId xmlns:a16="http://schemas.microsoft.com/office/drawing/2014/main" id="{EFFC51B0-7C5E-3D46-90AE-78FBBE91F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7976" y="3689350"/>
              <a:ext cx="631825" cy="661988"/>
            </a:xfrm>
            <a:custGeom>
              <a:avLst/>
              <a:gdLst>
                <a:gd name="T0" fmla="*/ 174 w 207"/>
                <a:gd name="T1" fmla="*/ 39 h 217"/>
                <a:gd name="T2" fmla="*/ 28 w 207"/>
                <a:gd name="T3" fmla="*/ 44 h 217"/>
                <a:gd name="T4" fmla="*/ 1 w 207"/>
                <a:gd name="T5" fmla="*/ 118 h 217"/>
                <a:gd name="T6" fmla="*/ 1 w 207"/>
                <a:gd name="T7" fmla="*/ 118 h 217"/>
                <a:gd name="T8" fmla="*/ 34 w 207"/>
                <a:gd name="T9" fmla="*/ 189 h 217"/>
                <a:gd name="T10" fmla="*/ 107 w 207"/>
                <a:gd name="T11" fmla="*/ 216 h 217"/>
                <a:gd name="T12" fmla="*/ 179 w 207"/>
                <a:gd name="T13" fmla="*/ 184 h 217"/>
                <a:gd name="T14" fmla="*/ 206 w 207"/>
                <a:gd name="T15" fmla="*/ 110 h 217"/>
                <a:gd name="T16" fmla="*/ 174 w 207"/>
                <a:gd name="T17" fmla="*/ 39 h 217"/>
                <a:gd name="T18" fmla="*/ 156 w 207"/>
                <a:gd name="T19" fmla="*/ 58 h 217"/>
                <a:gd name="T20" fmla="*/ 180 w 207"/>
                <a:gd name="T21" fmla="*/ 111 h 217"/>
                <a:gd name="T22" fmla="*/ 160 w 207"/>
                <a:gd name="T23" fmla="*/ 166 h 217"/>
                <a:gd name="T24" fmla="*/ 106 w 207"/>
                <a:gd name="T25" fmla="*/ 190 h 217"/>
                <a:gd name="T26" fmla="*/ 52 w 207"/>
                <a:gd name="T27" fmla="*/ 170 h 217"/>
                <a:gd name="T28" fmla="*/ 27 w 207"/>
                <a:gd name="T29" fmla="*/ 117 h 217"/>
                <a:gd name="T30" fmla="*/ 48 w 207"/>
                <a:gd name="T31" fmla="*/ 62 h 217"/>
                <a:gd name="T32" fmla="*/ 156 w 207"/>
                <a:gd name="T33" fmla="*/ 5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217">
                  <a:moveTo>
                    <a:pt x="174" y="39"/>
                  </a:moveTo>
                  <a:cubicBezTo>
                    <a:pt x="132" y="0"/>
                    <a:pt x="67" y="2"/>
                    <a:pt x="28" y="44"/>
                  </a:cubicBezTo>
                  <a:cubicBezTo>
                    <a:pt x="10" y="64"/>
                    <a:pt x="0" y="90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2" y="145"/>
                    <a:pt x="14" y="170"/>
                    <a:pt x="34" y="189"/>
                  </a:cubicBezTo>
                  <a:cubicBezTo>
                    <a:pt x="54" y="208"/>
                    <a:pt x="80" y="217"/>
                    <a:pt x="107" y="216"/>
                  </a:cubicBezTo>
                  <a:cubicBezTo>
                    <a:pt x="135" y="215"/>
                    <a:pt x="160" y="204"/>
                    <a:pt x="179" y="184"/>
                  </a:cubicBezTo>
                  <a:cubicBezTo>
                    <a:pt x="197" y="164"/>
                    <a:pt x="207" y="137"/>
                    <a:pt x="206" y="110"/>
                  </a:cubicBezTo>
                  <a:cubicBezTo>
                    <a:pt x="205" y="83"/>
                    <a:pt x="193" y="57"/>
                    <a:pt x="174" y="39"/>
                  </a:cubicBezTo>
                  <a:moveTo>
                    <a:pt x="156" y="58"/>
                  </a:moveTo>
                  <a:cubicBezTo>
                    <a:pt x="170" y="72"/>
                    <a:pt x="179" y="91"/>
                    <a:pt x="180" y="111"/>
                  </a:cubicBezTo>
                  <a:cubicBezTo>
                    <a:pt x="181" y="131"/>
                    <a:pt x="173" y="151"/>
                    <a:pt x="160" y="166"/>
                  </a:cubicBezTo>
                  <a:cubicBezTo>
                    <a:pt x="146" y="181"/>
                    <a:pt x="127" y="189"/>
                    <a:pt x="106" y="190"/>
                  </a:cubicBezTo>
                  <a:cubicBezTo>
                    <a:pt x="86" y="191"/>
                    <a:pt x="66" y="184"/>
                    <a:pt x="52" y="170"/>
                  </a:cubicBezTo>
                  <a:cubicBezTo>
                    <a:pt x="37" y="156"/>
                    <a:pt x="28" y="137"/>
                    <a:pt x="27" y="117"/>
                  </a:cubicBezTo>
                  <a:cubicBezTo>
                    <a:pt x="27" y="96"/>
                    <a:pt x="34" y="77"/>
                    <a:pt x="48" y="62"/>
                  </a:cubicBezTo>
                  <a:cubicBezTo>
                    <a:pt x="76" y="31"/>
                    <a:pt x="125" y="29"/>
                    <a:pt x="156" y="58"/>
                  </a:cubicBezTo>
                </a:path>
              </a:pathLst>
            </a:custGeom>
            <a:solidFill>
              <a:srgbClr val="2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2">
              <a:extLst>
                <a:ext uri="{FF2B5EF4-FFF2-40B4-BE49-F238E27FC236}">
                  <a16:creationId xmlns:a16="http://schemas.microsoft.com/office/drawing/2014/main" id="{E2E342B2-6A2B-5747-921A-205B7FEE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1" y="3967163"/>
              <a:ext cx="509588" cy="179388"/>
            </a:xfrm>
            <a:custGeom>
              <a:avLst/>
              <a:gdLst>
                <a:gd name="T0" fmla="*/ 317 w 321"/>
                <a:gd name="T1" fmla="*/ 0 h 113"/>
                <a:gd name="T2" fmla="*/ 321 w 321"/>
                <a:gd name="T3" fmla="*/ 102 h 113"/>
                <a:gd name="T4" fmla="*/ 4 w 321"/>
                <a:gd name="T5" fmla="*/ 113 h 113"/>
                <a:gd name="T6" fmla="*/ 0 w 321"/>
                <a:gd name="T7" fmla="*/ 13 h 113"/>
                <a:gd name="T8" fmla="*/ 317 w 321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113">
                  <a:moveTo>
                    <a:pt x="317" y="0"/>
                  </a:moveTo>
                  <a:lnTo>
                    <a:pt x="321" y="102"/>
                  </a:lnTo>
                  <a:lnTo>
                    <a:pt x="4" y="113"/>
                  </a:lnTo>
                  <a:lnTo>
                    <a:pt x="0" y="1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3">
              <a:extLst>
                <a:ext uri="{FF2B5EF4-FFF2-40B4-BE49-F238E27FC236}">
                  <a16:creationId xmlns:a16="http://schemas.microsoft.com/office/drawing/2014/main" id="{8A52F0A2-535F-5F42-B962-5D5D14050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6" y="4000500"/>
              <a:ext cx="506413" cy="115888"/>
            </a:xfrm>
            <a:custGeom>
              <a:avLst/>
              <a:gdLst>
                <a:gd name="T0" fmla="*/ 317 w 319"/>
                <a:gd name="T1" fmla="*/ 0 h 73"/>
                <a:gd name="T2" fmla="*/ 319 w 319"/>
                <a:gd name="T3" fmla="*/ 59 h 73"/>
                <a:gd name="T4" fmla="*/ 2 w 319"/>
                <a:gd name="T5" fmla="*/ 73 h 73"/>
                <a:gd name="T6" fmla="*/ 0 w 319"/>
                <a:gd name="T7" fmla="*/ 13 h 73"/>
                <a:gd name="T8" fmla="*/ 317 w 319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73">
                  <a:moveTo>
                    <a:pt x="317" y="0"/>
                  </a:moveTo>
                  <a:lnTo>
                    <a:pt x="319" y="59"/>
                  </a:lnTo>
                  <a:lnTo>
                    <a:pt x="2" y="73"/>
                  </a:lnTo>
                  <a:lnTo>
                    <a:pt x="0" y="1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2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4">
              <a:extLst>
                <a:ext uri="{FF2B5EF4-FFF2-40B4-BE49-F238E27FC236}">
                  <a16:creationId xmlns:a16="http://schemas.microsoft.com/office/drawing/2014/main" id="{CA738CFE-840C-9447-BA7B-21EAEA6A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1" y="3984625"/>
              <a:ext cx="82550" cy="161925"/>
            </a:xfrm>
            <a:custGeom>
              <a:avLst/>
              <a:gdLst>
                <a:gd name="T0" fmla="*/ 50 w 52"/>
                <a:gd name="T1" fmla="*/ 0 h 102"/>
                <a:gd name="T2" fmla="*/ 52 w 52"/>
                <a:gd name="T3" fmla="*/ 100 h 102"/>
                <a:gd name="T4" fmla="*/ 4 w 52"/>
                <a:gd name="T5" fmla="*/ 102 h 102"/>
                <a:gd name="T6" fmla="*/ 0 w 52"/>
                <a:gd name="T7" fmla="*/ 2 h 102"/>
                <a:gd name="T8" fmla="*/ 50 w 52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2">
                  <a:moveTo>
                    <a:pt x="50" y="0"/>
                  </a:moveTo>
                  <a:lnTo>
                    <a:pt x="52" y="100"/>
                  </a:lnTo>
                  <a:lnTo>
                    <a:pt x="4" y="102"/>
                  </a:lnTo>
                  <a:lnTo>
                    <a:pt x="0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F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5">
              <a:extLst>
                <a:ext uri="{FF2B5EF4-FFF2-40B4-BE49-F238E27FC236}">
                  <a16:creationId xmlns:a16="http://schemas.microsoft.com/office/drawing/2014/main" id="{03B795E8-0C91-A847-9F09-5568D7D60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526" y="4017963"/>
              <a:ext cx="79375" cy="98425"/>
            </a:xfrm>
            <a:custGeom>
              <a:avLst/>
              <a:gdLst>
                <a:gd name="T0" fmla="*/ 48 w 50"/>
                <a:gd name="T1" fmla="*/ 0 h 62"/>
                <a:gd name="T2" fmla="*/ 50 w 50"/>
                <a:gd name="T3" fmla="*/ 60 h 62"/>
                <a:gd name="T4" fmla="*/ 2 w 50"/>
                <a:gd name="T5" fmla="*/ 62 h 62"/>
                <a:gd name="T6" fmla="*/ 0 w 50"/>
                <a:gd name="T7" fmla="*/ 2 h 62"/>
                <a:gd name="T8" fmla="*/ 48 w 5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2">
                  <a:moveTo>
                    <a:pt x="48" y="0"/>
                  </a:moveTo>
                  <a:lnTo>
                    <a:pt x="50" y="60"/>
                  </a:lnTo>
                  <a:lnTo>
                    <a:pt x="2" y="62"/>
                  </a:lnTo>
                  <a:lnTo>
                    <a:pt x="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1649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6">
              <a:extLst>
                <a:ext uri="{FF2B5EF4-FFF2-40B4-BE49-F238E27FC236}">
                  <a16:creationId xmlns:a16="http://schemas.microsoft.com/office/drawing/2014/main" id="{83078D8D-471F-B542-8B30-439294651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6" y="4198938"/>
              <a:ext cx="127000" cy="42863"/>
            </a:xfrm>
            <a:custGeom>
              <a:avLst/>
              <a:gdLst>
                <a:gd name="T0" fmla="*/ 42 w 42"/>
                <a:gd name="T1" fmla="*/ 0 h 14"/>
                <a:gd name="T2" fmla="*/ 27 w 42"/>
                <a:gd name="T3" fmla="*/ 8 h 14"/>
                <a:gd name="T4" fmla="*/ 0 w 42"/>
                <a:gd name="T5" fmla="*/ 13 h 14"/>
                <a:gd name="T6" fmla="*/ 16 w 42"/>
                <a:gd name="T7" fmla="*/ 14 h 14"/>
                <a:gd name="T8" fmla="*/ 42 w 42"/>
                <a:gd name="T9" fmla="*/ 9 h 14"/>
                <a:gd name="T10" fmla="*/ 42 w 42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4">
                  <a:moveTo>
                    <a:pt x="42" y="0"/>
                  </a:moveTo>
                  <a:cubicBezTo>
                    <a:pt x="37" y="3"/>
                    <a:pt x="32" y="6"/>
                    <a:pt x="27" y="8"/>
                  </a:cubicBezTo>
                  <a:cubicBezTo>
                    <a:pt x="19" y="11"/>
                    <a:pt x="9" y="12"/>
                    <a:pt x="0" y="13"/>
                  </a:cubicBezTo>
                  <a:cubicBezTo>
                    <a:pt x="5" y="14"/>
                    <a:pt x="10" y="14"/>
                    <a:pt x="16" y="14"/>
                  </a:cubicBezTo>
                  <a:cubicBezTo>
                    <a:pt x="24" y="14"/>
                    <a:pt x="33" y="13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67">
              <a:extLst>
                <a:ext uri="{FF2B5EF4-FFF2-40B4-BE49-F238E27FC236}">
                  <a16:creationId xmlns:a16="http://schemas.microsoft.com/office/drawing/2014/main" id="{24E1184F-A400-F744-A4AD-59F6B2B1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926" y="4024313"/>
              <a:ext cx="150813" cy="201613"/>
            </a:xfrm>
            <a:custGeom>
              <a:avLst/>
              <a:gdLst>
                <a:gd name="T0" fmla="*/ 34 w 49"/>
                <a:gd name="T1" fmla="*/ 0 h 66"/>
                <a:gd name="T2" fmla="*/ 28 w 49"/>
                <a:gd name="T3" fmla="*/ 25 h 66"/>
                <a:gd name="T4" fmla="*/ 0 w 49"/>
                <a:gd name="T5" fmla="*/ 57 h 66"/>
                <a:gd name="T6" fmla="*/ 0 w 49"/>
                <a:gd name="T7" fmla="*/ 66 h 66"/>
                <a:gd name="T8" fmla="*/ 1 w 49"/>
                <a:gd name="T9" fmla="*/ 66 h 66"/>
                <a:gd name="T10" fmla="*/ 43 w 49"/>
                <a:gd name="T11" fmla="*/ 26 h 66"/>
                <a:gd name="T12" fmla="*/ 49 w 49"/>
                <a:gd name="T13" fmla="*/ 6 h 66"/>
                <a:gd name="T14" fmla="*/ 34 w 49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6">
                  <a:moveTo>
                    <a:pt x="34" y="0"/>
                  </a:moveTo>
                  <a:cubicBezTo>
                    <a:pt x="34" y="8"/>
                    <a:pt x="31" y="17"/>
                    <a:pt x="28" y="25"/>
                  </a:cubicBezTo>
                  <a:cubicBezTo>
                    <a:pt x="22" y="38"/>
                    <a:pt x="12" y="49"/>
                    <a:pt x="0" y="5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1" y="66"/>
                  </a:cubicBezTo>
                  <a:cubicBezTo>
                    <a:pt x="20" y="59"/>
                    <a:pt x="35" y="45"/>
                    <a:pt x="43" y="26"/>
                  </a:cubicBezTo>
                  <a:cubicBezTo>
                    <a:pt x="46" y="20"/>
                    <a:pt x="48" y="13"/>
                    <a:pt x="49" y="6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FBC3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68">
              <a:extLst>
                <a:ext uri="{FF2B5EF4-FFF2-40B4-BE49-F238E27FC236}">
                  <a16:creationId xmlns:a16="http://schemas.microsoft.com/office/drawing/2014/main" id="{645C484E-B877-9A48-B811-9D170ECE7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9013" y="3733800"/>
              <a:ext cx="350838" cy="485775"/>
            </a:xfrm>
            <a:custGeom>
              <a:avLst/>
              <a:gdLst>
                <a:gd name="T0" fmla="*/ 103 w 115"/>
                <a:gd name="T1" fmla="*/ 6 h 159"/>
                <a:gd name="T2" fmla="*/ 78 w 115"/>
                <a:gd name="T3" fmla="*/ 12 h 159"/>
                <a:gd name="T4" fmla="*/ 6 w 115"/>
                <a:gd name="T5" fmla="*/ 128 h 159"/>
                <a:gd name="T6" fmla="*/ 12 w 115"/>
                <a:gd name="T7" fmla="*/ 153 h 159"/>
                <a:gd name="T8" fmla="*/ 37 w 115"/>
                <a:gd name="T9" fmla="*/ 147 h 159"/>
                <a:gd name="T10" fmla="*/ 109 w 115"/>
                <a:gd name="T11" fmla="*/ 31 h 159"/>
                <a:gd name="T12" fmla="*/ 103 w 115"/>
                <a:gd name="T13" fmla="*/ 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59">
                  <a:moveTo>
                    <a:pt x="103" y="6"/>
                  </a:moveTo>
                  <a:cubicBezTo>
                    <a:pt x="95" y="0"/>
                    <a:pt x="83" y="3"/>
                    <a:pt x="78" y="12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0" y="136"/>
                    <a:pt x="3" y="148"/>
                    <a:pt x="12" y="153"/>
                  </a:cubicBezTo>
                  <a:cubicBezTo>
                    <a:pt x="20" y="159"/>
                    <a:pt x="32" y="156"/>
                    <a:pt x="37" y="14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15" y="23"/>
                    <a:pt x="112" y="11"/>
                    <a:pt x="103" y="6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9">
              <a:extLst>
                <a:ext uri="{FF2B5EF4-FFF2-40B4-BE49-F238E27FC236}">
                  <a16:creationId xmlns:a16="http://schemas.microsoft.com/office/drawing/2014/main" id="{C44BB66A-95AA-2744-BA17-0E446FDD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3676650"/>
              <a:ext cx="665163" cy="665163"/>
            </a:xfrm>
            <a:custGeom>
              <a:avLst/>
              <a:gdLst>
                <a:gd name="T0" fmla="*/ 163 w 218"/>
                <a:gd name="T1" fmla="*/ 188 h 218"/>
                <a:gd name="T2" fmla="*/ 96 w 218"/>
                <a:gd name="T3" fmla="*/ 204 h 218"/>
                <a:gd name="T4" fmla="*/ 30 w 218"/>
                <a:gd name="T5" fmla="*/ 162 h 218"/>
                <a:gd name="T6" fmla="*/ 14 w 218"/>
                <a:gd name="T7" fmla="*/ 96 h 218"/>
                <a:gd name="T8" fmla="*/ 56 w 218"/>
                <a:gd name="T9" fmla="*/ 29 h 218"/>
                <a:gd name="T10" fmla="*/ 122 w 218"/>
                <a:gd name="T11" fmla="*/ 14 h 218"/>
                <a:gd name="T12" fmla="*/ 189 w 218"/>
                <a:gd name="T13" fmla="*/ 55 h 218"/>
                <a:gd name="T14" fmla="*/ 204 w 218"/>
                <a:gd name="T15" fmla="*/ 122 h 218"/>
                <a:gd name="T16" fmla="*/ 163 w 218"/>
                <a:gd name="T17" fmla="*/ 18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18">
                  <a:moveTo>
                    <a:pt x="163" y="188"/>
                  </a:moveTo>
                  <a:cubicBezTo>
                    <a:pt x="149" y="211"/>
                    <a:pt x="119" y="218"/>
                    <a:pt x="96" y="204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7" y="148"/>
                    <a:pt x="0" y="119"/>
                    <a:pt x="14" y="96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70" y="7"/>
                    <a:pt x="100" y="0"/>
                    <a:pt x="122" y="14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211" y="69"/>
                    <a:pt x="218" y="99"/>
                    <a:pt x="204" y="122"/>
                  </a:cubicBezTo>
                  <a:lnTo>
                    <a:pt x="163" y="188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0">
              <a:extLst>
                <a:ext uri="{FF2B5EF4-FFF2-40B4-BE49-F238E27FC236}">
                  <a16:creationId xmlns:a16="http://schemas.microsoft.com/office/drawing/2014/main" id="{BD790F24-FFD6-5B4C-9088-26F1D5301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13" y="3600450"/>
              <a:ext cx="271463" cy="354013"/>
            </a:xfrm>
            <a:custGeom>
              <a:avLst/>
              <a:gdLst>
                <a:gd name="T0" fmla="*/ 77 w 89"/>
                <a:gd name="T1" fmla="*/ 5 h 116"/>
                <a:gd name="T2" fmla="*/ 52 w 89"/>
                <a:gd name="T3" fmla="*/ 11 h 116"/>
                <a:gd name="T4" fmla="*/ 6 w 89"/>
                <a:gd name="T5" fmla="*/ 85 h 116"/>
                <a:gd name="T6" fmla="*/ 11 w 89"/>
                <a:gd name="T7" fmla="*/ 111 h 116"/>
                <a:gd name="T8" fmla="*/ 37 w 89"/>
                <a:gd name="T9" fmla="*/ 105 h 116"/>
                <a:gd name="T10" fmla="*/ 83 w 89"/>
                <a:gd name="T11" fmla="*/ 31 h 116"/>
                <a:gd name="T12" fmla="*/ 77 w 89"/>
                <a:gd name="T13" fmla="*/ 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6">
                  <a:moveTo>
                    <a:pt x="77" y="5"/>
                  </a:moveTo>
                  <a:cubicBezTo>
                    <a:pt x="69" y="0"/>
                    <a:pt x="57" y="2"/>
                    <a:pt x="52" y="11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0" y="94"/>
                    <a:pt x="3" y="106"/>
                    <a:pt x="11" y="111"/>
                  </a:cubicBezTo>
                  <a:cubicBezTo>
                    <a:pt x="20" y="116"/>
                    <a:pt x="32" y="114"/>
                    <a:pt x="37" y="105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9" y="22"/>
                    <a:pt x="86" y="11"/>
                    <a:pt x="77" y="5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1">
              <a:extLst>
                <a:ext uri="{FF2B5EF4-FFF2-40B4-BE49-F238E27FC236}">
                  <a16:creationId xmlns:a16="http://schemas.microsoft.com/office/drawing/2014/main" id="{BA06030A-FFF6-BA4D-9BD1-C8C49A189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6" y="3673475"/>
              <a:ext cx="350838" cy="485775"/>
            </a:xfrm>
            <a:custGeom>
              <a:avLst/>
              <a:gdLst>
                <a:gd name="T0" fmla="*/ 103 w 115"/>
                <a:gd name="T1" fmla="*/ 6 h 159"/>
                <a:gd name="T2" fmla="*/ 78 w 115"/>
                <a:gd name="T3" fmla="*/ 12 h 159"/>
                <a:gd name="T4" fmla="*/ 6 w 115"/>
                <a:gd name="T5" fmla="*/ 128 h 159"/>
                <a:gd name="T6" fmla="*/ 12 w 115"/>
                <a:gd name="T7" fmla="*/ 153 h 159"/>
                <a:gd name="T8" fmla="*/ 37 w 115"/>
                <a:gd name="T9" fmla="*/ 147 h 159"/>
                <a:gd name="T10" fmla="*/ 109 w 115"/>
                <a:gd name="T11" fmla="*/ 31 h 159"/>
                <a:gd name="T12" fmla="*/ 103 w 115"/>
                <a:gd name="T13" fmla="*/ 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59">
                  <a:moveTo>
                    <a:pt x="103" y="6"/>
                  </a:moveTo>
                  <a:cubicBezTo>
                    <a:pt x="95" y="0"/>
                    <a:pt x="83" y="3"/>
                    <a:pt x="78" y="12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0" y="136"/>
                    <a:pt x="3" y="148"/>
                    <a:pt x="12" y="153"/>
                  </a:cubicBezTo>
                  <a:cubicBezTo>
                    <a:pt x="20" y="159"/>
                    <a:pt x="32" y="156"/>
                    <a:pt x="37" y="14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15" y="23"/>
                    <a:pt x="112" y="11"/>
                    <a:pt x="103" y="6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2">
              <a:extLst>
                <a:ext uri="{FF2B5EF4-FFF2-40B4-BE49-F238E27FC236}">
                  <a16:creationId xmlns:a16="http://schemas.microsoft.com/office/drawing/2014/main" id="{9DD6639E-C215-9D43-AF15-943D4016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351" y="3813175"/>
              <a:ext cx="306388" cy="412750"/>
            </a:xfrm>
            <a:custGeom>
              <a:avLst/>
              <a:gdLst>
                <a:gd name="T0" fmla="*/ 89 w 100"/>
                <a:gd name="T1" fmla="*/ 5 h 135"/>
                <a:gd name="T2" fmla="*/ 63 w 100"/>
                <a:gd name="T3" fmla="*/ 11 h 135"/>
                <a:gd name="T4" fmla="*/ 6 w 100"/>
                <a:gd name="T5" fmla="*/ 104 h 135"/>
                <a:gd name="T6" fmla="*/ 12 w 100"/>
                <a:gd name="T7" fmla="*/ 129 h 135"/>
                <a:gd name="T8" fmla="*/ 37 w 100"/>
                <a:gd name="T9" fmla="*/ 123 h 135"/>
                <a:gd name="T10" fmla="*/ 94 w 100"/>
                <a:gd name="T11" fmla="*/ 31 h 135"/>
                <a:gd name="T12" fmla="*/ 89 w 100"/>
                <a:gd name="T13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35">
                  <a:moveTo>
                    <a:pt x="89" y="5"/>
                  </a:moveTo>
                  <a:cubicBezTo>
                    <a:pt x="80" y="0"/>
                    <a:pt x="68" y="3"/>
                    <a:pt x="63" y="11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0" y="112"/>
                    <a:pt x="3" y="124"/>
                    <a:pt x="12" y="129"/>
                  </a:cubicBezTo>
                  <a:cubicBezTo>
                    <a:pt x="20" y="135"/>
                    <a:pt x="32" y="132"/>
                    <a:pt x="37" y="123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100" y="22"/>
                    <a:pt x="97" y="11"/>
                    <a:pt x="89" y="5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3">
              <a:extLst>
                <a:ext uri="{FF2B5EF4-FFF2-40B4-BE49-F238E27FC236}">
                  <a16:creationId xmlns:a16="http://schemas.microsoft.com/office/drawing/2014/main" id="{9BB86C4C-777C-D948-9B81-4702D6A80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3902075"/>
              <a:ext cx="647700" cy="750888"/>
            </a:xfrm>
            <a:custGeom>
              <a:avLst/>
              <a:gdLst>
                <a:gd name="T0" fmla="*/ 0 w 212"/>
                <a:gd name="T1" fmla="*/ 183 h 246"/>
                <a:gd name="T2" fmla="*/ 102 w 212"/>
                <a:gd name="T3" fmla="*/ 20 h 246"/>
                <a:gd name="T4" fmla="*/ 147 w 212"/>
                <a:gd name="T5" fmla="*/ 9 h 246"/>
                <a:gd name="T6" fmla="*/ 192 w 212"/>
                <a:gd name="T7" fmla="*/ 37 h 246"/>
                <a:gd name="T8" fmla="*/ 202 w 212"/>
                <a:gd name="T9" fmla="*/ 82 h 246"/>
                <a:gd name="T10" fmla="*/ 101 w 212"/>
                <a:gd name="T11" fmla="*/ 246 h 246"/>
                <a:gd name="T12" fmla="*/ 0 w 212"/>
                <a:gd name="T13" fmla="*/ 18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246">
                  <a:moveTo>
                    <a:pt x="0" y="183"/>
                  </a:moveTo>
                  <a:cubicBezTo>
                    <a:pt x="102" y="20"/>
                    <a:pt x="102" y="20"/>
                    <a:pt x="102" y="20"/>
                  </a:cubicBezTo>
                  <a:cubicBezTo>
                    <a:pt x="111" y="5"/>
                    <a:pt x="131" y="0"/>
                    <a:pt x="147" y="9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207" y="47"/>
                    <a:pt x="212" y="67"/>
                    <a:pt x="202" y="82"/>
                  </a:cubicBezTo>
                  <a:cubicBezTo>
                    <a:pt x="101" y="246"/>
                    <a:pt x="101" y="246"/>
                    <a:pt x="101" y="246"/>
                  </a:cubicBezTo>
                  <a:lnTo>
                    <a:pt x="0" y="183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74">
              <a:extLst>
                <a:ext uri="{FF2B5EF4-FFF2-40B4-BE49-F238E27FC236}">
                  <a16:creationId xmlns:a16="http://schemas.microsoft.com/office/drawing/2014/main" id="{A1037D68-7DE8-B34E-8C49-8B5D8E1F6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4216400"/>
              <a:ext cx="552450" cy="473075"/>
            </a:xfrm>
            <a:custGeom>
              <a:avLst/>
              <a:gdLst>
                <a:gd name="T0" fmla="*/ 0 w 348"/>
                <a:gd name="T1" fmla="*/ 135 h 298"/>
                <a:gd name="T2" fmla="*/ 264 w 348"/>
                <a:gd name="T3" fmla="*/ 298 h 298"/>
                <a:gd name="T4" fmla="*/ 348 w 348"/>
                <a:gd name="T5" fmla="*/ 164 h 298"/>
                <a:gd name="T6" fmla="*/ 85 w 348"/>
                <a:gd name="T7" fmla="*/ 0 h 298"/>
                <a:gd name="T8" fmla="*/ 0 w 348"/>
                <a:gd name="T9" fmla="*/ 13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98">
                  <a:moveTo>
                    <a:pt x="0" y="135"/>
                  </a:moveTo>
                  <a:lnTo>
                    <a:pt x="264" y="298"/>
                  </a:lnTo>
                  <a:lnTo>
                    <a:pt x="348" y="164"/>
                  </a:lnTo>
                  <a:lnTo>
                    <a:pt x="85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75">
              <a:extLst>
                <a:ext uri="{FF2B5EF4-FFF2-40B4-BE49-F238E27FC236}">
                  <a16:creationId xmlns:a16="http://schemas.microsoft.com/office/drawing/2014/main" id="{DD6D1821-A850-5C4E-9024-1F684191C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1694" y="4278313"/>
              <a:ext cx="1468432" cy="1731488"/>
            </a:xfrm>
            <a:custGeom>
              <a:avLst/>
              <a:gdLst>
                <a:gd name="T0" fmla="*/ 0 w 413"/>
                <a:gd name="T1" fmla="*/ 844 h 844"/>
                <a:gd name="T2" fmla="*/ 413 w 413"/>
                <a:gd name="T3" fmla="*/ 177 h 844"/>
                <a:gd name="T4" fmla="*/ 131 w 413"/>
                <a:gd name="T5" fmla="*/ 0 h 844"/>
                <a:gd name="T6" fmla="*/ 0 w 413"/>
                <a:gd name="T7" fmla="*/ 213 h 844"/>
                <a:gd name="T8" fmla="*/ 0 w 413"/>
                <a:gd name="T9" fmla="*/ 844 h 844"/>
                <a:gd name="connsiteX0" fmla="*/ 12397 w 22397"/>
                <a:gd name="connsiteY0" fmla="*/ 10000 h 12923"/>
                <a:gd name="connsiteX1" fmla="*/ 22397 w 22397"/>
                <a:gd name="connsiteY1" fmla="*/ 2097 h 12923"/>
                <a:gd name="connsiteX2" fmla="*/ 15569 w 22397"/>
                <a:gd name="connsiteY2" fmla="*/ 0 h 12923"/>
                <a:gd name="connsiteX3" fmla="*/ 0 w 22397"/>
                <a:gd name="connsiteY3" fmla="*/ 12923 h 12923"/>
                <a:gd name="connsiteX4" fmla="*/ 12397 w 22397"/>
                <a:gd name="connsiteY4" fmla="*/ 10000 h 12923"/>
                <a:gd name="connsiteX0" fmla="*/ 9076 w 22397"/>
                <a:gd name="connsiteY0" fmla="*/ 12492 h 12923"/>
                <a:gd name="connsiteX1" fmla="*/ 22397 w 22397"/>
                <a:gd name="connsiteY1" fmla="*/ 2097 h 12923"/>
                <a:gd name="connsiteX2" fmla="*/ 15569 w 22397"/>
                <a:gd name="connsiteY2" fmla="*/ 0 h 12923"/>
                <a:gd name="connsiteX3" fmla="*/ 0 w 22397"/>
                <a:gd name="connsiteY3" fmla="*/ 12923 h 12923"/>
                <a:gd name="connsiteX4" fmla="*/ 9076 w 22397"/>
                <a:gd name="connsiteY4" fmla="*/ 12492 h 1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97" h="12923">
                  <a:moveTo>
                    <a:pt x="9076" y="12492"/>
                  </a:moveTo>
                  <a:lnTo>
                    <a:pt x="22397" y="2097"/>
                  </a:lnTo>
                  <a:lnTo>
                    <a:pt x="15569" y="0"/>
                  </a:lnTo>
                  <a:lnTo>
                    <a:pt x="0" y="12923"/>
                  </a:lnTo>
                  <a:lnTo>
                    <a:pt x="9076" y="12492"/>
                  </a:lnTo>
                  <a:close/>
                </a:path>
              </a:pathLst>
            </a:custGeom>
            <a:solidFill>
              <a:srgbClr val="43B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76">
              <a:extLst>
                <a:ext uri="{FF2B5EF4-FFF2-40B4-BE49-F238E27FC236}">
                  <a16:creationId xmlns:a16="http://schemas.microsoft.com/office/drawing/2014/main" id="{85FB39ED-8781-E846-9DCB-1F97FF989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4381500"/>
              <a:ext cx="58738" cy="58738"/>
            </a:xfrm>
            <a:custGeom>
              <a:avLst/>
              <a:gdLst>
                <a:gd name="T0" fmla="*/ 3 w 19"/>
                <a:gd name="T1" fmla="*/ 5 h 19"/>
                <a:gd name="T2" fmla="*/ 5 w 19"/>
                <a:gd name="T3" fmla="*/ 16 h 19"/>
                <a:gd name="T4" fmla="*/ 17 w 19"/>
                <a:gd name="T5" fmla="*/ 14 h 19"/>
                <a:gd name="T6" fmla="*/ 14 w 19"/>
                <a:gd name="T7" fmla="*/ 2 h 19"/>
                <a:gd name="T8" fmla="*/ 3 w 19"/>
                <a:gd name="T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3" y="5"/>
                  </a:moveTo>
                  <a:cubicBezTo>
                    <a:pt x="0" y="9"/>
                    <a:pt x="2" y="14"/>
                    <a:pt x="5" y="16"/>
                  </a:cubicBezTo>
                  <a:cubicBezTo>
                    <a:pt x="9" y="19"/>
                    <a:pt x="14" y="18"/>
                    <a:pt x="17" y="14"/>
                  </a:cubicBezTo>
                  <a:cubicBezTo>
                    <a:pt x="19" y="10"/>
                    <a:pt x="18" y="5"/>
                    <a:pt x="14" y="2"/>
                  </a:cubicBezTo>
                  <a:cubicBezTo>
                    <a:pt x="10" y="0"/>
                    <a:pt x="5" y="1"/>
                    <a:pt x="3" y="5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77">
              <a:extLst>
                <a:ext uri="{FF2B5EF4-FFF2-40B4-BE49-F238E27FC236}">
                  <a16:creationId xmlns:a16="http://schemas.microsoft.com/office/drawing/2014/main" id="{9C997560-A795-1241-B9CC-41F175C40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2519363"/>
              <a:ext cx="300038" cy="112713"/>
            </a:xfrm>
            <a:custGeom>
              <a:avLst/>
              <a:gdLst>
                <a:gd name="T0" fmla="*/ 0 w 98"/>
                <a:gd name="T1" fmla="*/ 37 h 37"/>
                <a:gd name="T2" fmla="*/ 71 w 98"/>
                <a:gd name="T3" fmla="*/ 37 h 37"/>
                <a:gd name="T4" fmla="*/ 98 w 98"/>
                <a:gd name="T5" fmla="*/ 10 h 37"/>
                <a:gd name="T6" fmla="*/ 98 w 98"/>
                <a:gd name="T7" fmla="*/ 1 h 37"/>
                <a:gd name="T8" fmla="*/ 98 w 98"/>
                <a:gd name="T9" fmla="*/ 0 h 37"/>
                <a:gd name="T10" fmla="*/ 38 w 98"/>
                <a:gd name="T11" fmla="*/ 0 h 37"/>
                <a:gd name="T12" fmla="*/ 0 w 9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37">
                  <a:moveTo>
                    <a:pt x="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86" y="37"/>
                    <a:pt x="98" y="25"/>
                    <a:pt x="98" y="10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8" y="1"/>
                    <a:pt x="98" y="0"/>
                    <a:pt x="98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8">
              <a:extLst>
                <a:ext uri="{FF2B5EF4-FFF2-40B4-BE49-F238E27FC236}">
                  <a16:creationId xmlns:a16="http://schemas.microsoft.com/office/drawing/2014/main" id="{BAA231CA-768A-3B42-9A44-042978E0B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1" y="2519363"/>
              <a:ext cx="323850" cy="185738"/>
            </a:xfrm>
            <a:custGeom>
              <a:avLst/>
              <a:gdLst>
                <a:gd name="T0" fmla="*/ 52 w 106"/>
                <a:gd name="T1" fmla="*/ 61 h 61"/>
                <a:gd name="T2" fmla="*/ 98 w 106"/>
                <a:gd name="T3" fmla="*/ 15 h 61"/>
                <a:gd name="T4" fmla="*/ 106 w 106"/>
                <a:gd name="T5" fmla="*/ 0 h 61"/>
                <a:gd name="T6" fmla="*/ 61 w 106"/>
                <a:gd name="T7" fmla="*/ 0 h 61"/>
                <a:gd name="T8" fmla="*/ 0 w 106"/>
                <a:gd name="T9" fmla="*/ 61 h 61"/>
                <a:gd name="T10" fmla="*/ 52 w 106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61">
                  <a:moveTo>
                    <a:pt x="52" y="61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102" y="11"/>
                    <a:pt x="105" y="5"/>
                    <a:pt x="10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52" y="61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79">
              <a:extLst>
                <a:ext uri="{FF2B5EF4-FFF2-40B4-BE49-F238E27FC236}">
                  <a16:creationId xmlns:a16="http://schemas.microsoft.com/office/drawing/2014/main" id="{1CCBB6C9-BBAF-3A4A-BF7E-EE38AF8C4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063" y="2800350"/>
              <a:ext cx="525463" cy="109538"/>
            </a:xfrm>
            <a:custGeom>
              <a:avLst/>
              <a:gdLst>
                <a:gd name="T0" fmla="*/ 172 w 172"/>
                <a:gd name="T1" fmla="*/ 18 h 36"/>
                <a:gd name="T2" fmla="*/ 154 w 172"/>
                <a:gd name="T3" fmla="*/ 36 h 36"/>
                <a:gd name="T4" fmla="*/ 18 w 172"/>
                <a:gd name="T5" fmla="*/ 36 h 36"/>
                <a:gd name="T6" fmla="*/ 0 w 172"/>
                <a:gd name="T7" fmla="*/ 18 h 36"/>
                <a:gd name="T8" fmla="*/ 18 w 172"/>
                <a:gd name="T9" fmla="*/ 0 h 36"/>
                <a:gd name="T10" fmla="*/ 154 w 172"/>
                <a:gd name="T11" fmla="*/ 0 h 36"/>
                <a:gd name="T12" fmla="*/ 172 w 172"/>
                <a:gd name="T1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36">
                  <a:moveTo>
                    <a:pt x="172" y="18"/>
                  </a:moveTo>
                  <a:cubicBezTo>
                    <a:pt x="172" y="28"/>
                    <a:pt x="164" y="36"/>
                    <a:pt x="154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4" y="0"/>
                    <a:pt x="172" y="8"/>
                    <a:pt x="172" y="18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0">
              <a:extLst>
                <a:ext uri="{FF2B5EF4-FFF2-40B4-BE49-F238E27FC236}">
                  <a16:creationId xmlns:a16="http://schemas.microsoft.com/office/drawing/2014/main" id="{CA3E71A9-3A84-0D47-A8C1-A14CB346E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2659063"/>
              <a:ext cx="528638" cy="528638"/>
            </a:xfrm>
            <a:custGeom>
              <a:avLst/>
              <a:gdLst>
                <a:gd name="T0" fmla="*/ 48 w 173"/>
                <a:gd name="T1" fmla="*/ 0 h 173"/>
                <a:gd name="T2" fmla="*/ 0 w 173"/>
                <a:gd name="T3" fmla="*/ 48 h 173"/>
                <a:gd name="T4" fmla="*/ 0 w 173"/>
                <a:gd name="T5" fmla="*/ 125 h 173"/>
                <a:gd name="T6" fmla="*/ 48 w 173"/>
                <a:gd name="T7" fmla="*/ 173 h 173"/>
                <a:gd name="T8" fmla="*/ 125 w 173"/>
                <a:gd name="T9" fmla="*/ 173 h 173"/>
                <a:gd name="T10" fmla="*/ 173 w 173"/>
                <a:gd name="T11" fmla="*/ 125 h 173"/>
                <a:gd name="T12" fmla="*/ 173 w 173"/>
                <a:gd name="T13" fmla="*/ 48 h 173"/>
                <a:gd name="T14" fmla="*/ 125 w 173"/>
                <a:gd name="T15" fmla="*/ 0 h 173"/>
                <a:gd name="T16" fmla="*/ 48 w 17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73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52"/>
                    <a:pt x="21" y="173"/>
                    <a:pt x="48" y="173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52" y="173"/>
                    <a:pt x="173" y="152"/>
                    <a:pt x="173" y="125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21"/>
                    <a:pt x="152" y="0"/>
                    <a:pt x="125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1">
              <a:extLst>
                <a:ext uri="{FF2B5EF4-FFF2-40B4-BE49-F238E27FC236}">
                  <a16:creationId xmlns:a16="http://schemas.microsoft.com/office/drawing/2014/main" id="{94607E11-68FE-4546-875B-7AF0CFB8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26" y="3074988"/>
              <a:ext cx="374650" cy="112713"/>
            </a:xfrm>
            <a:custGeom>
              <a:avLst/>
              <a:gdLst>
                <a:gd name="T0" fmla="*/ 123 w 123"/>
                <a:gd name="T1" fmla="*/ 19 h 37"/>
                <a:gd name="T2" fmla="*/ 105 w 123"/>
                <a:gd name="T3" fmla="*/ 37 h 37"/>
                <a:gd name="T4" fmla="*/ 18 w 123"/>
                <a:gd name="T5" fmla="*/ 37 h 37"/>
                <a:gd name="T6" fmla="*/ 0 w 123"/>
                <a:gd name="T7" fmla="*/ 19 h 37"/>
                <a:gd name="T8" fmla="*/ 18 w 123"/>
                <a:gd name="T9" fmla="*/ 0 h 37"/>
                <a:gd name="T10" fmla="*/ 105 w 123"/>
                <a:gd name="T11" fmla="*/ 0 h 37"/>
                <a:gd name="T12" fmla="*/ 123 w 123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7">
                  <a:moveTo>
                    <a:pt x="123" y="19"/>
                  </a:moveTo>
                  <a:cubicBezTo>
                    <a:pt x="123" y="29"/>
                    <a:pt x="115" y="37"/>
                    <a:pt x="105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5" y="0"/>
                    <a:pt x="123" y="8"/>
                    <a:pt x="123" y="19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2">
              <a:extLst>
                <a:ext uri="{FF2B5EF4-FFF2-40B4-BE49-F238E27FC236}">
                  <a16:creationId xmlns:a16="http://schemas.microsoft.com/office/drawing/2014/main" id="{86F9B7C6-6973-4B4B-8B25-66C8612C3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6" y="2936875"/>
              <a:ext cx="527050" cy="114300"/>
            </a:xfrm>
            <a:custGeom>
              <a:avLst/>
              <a:gdLst>
                <a:gd name="T0" fmla="*/ 173 w 173"/>
                <a:gd name="T1" fmla="*/ 19 h 37"/>
                <a:gd name="T2" fmla="*/ 154 w 173"/>
                <a:gd name="T3" fmla="*/ 37 h 37"/>
                <a:gd name="T4" fmla="*/ 19 w 173"/>
                <a:gd name="T5" fmla="*/ 37 h 37"/>
                <a:gd name="T6" fmla="*/ 0 w 173"/>
                <a:gd name="T7" fmla="*/ 19 h 37"/>
                <a:gd name="T8" fmla="*/ 19 w 173"/>
                <a:gd name="T9" fmla="*/ 0 h 37"/>
                <a:gd name="T10" fmla="*/ 154 w 173"/>
                <a:gd name="T11" fmla="*/ 0 h 37"/>
                <a:gd name="T12" fmla="*/ 173 w 173"/>
                <a:gd name="T13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37">
                  <a:moveTo>
                    <a:pt x="173" y="19"/>
                  </a:moveTo>
                  <a:cubicBezTo>
                    <a:pt x="173" y="29"/>
                    <a:pt x="164" y="37"/>
                    <a:pt x="154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4" y="0"/>
                    <a:pt x="173" y="8"/>
                    <a:pt x="173" y="19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3">
              <a:extLst>
                <a:ext uri="{FF2B5EF4-FFF2-40B4-BE49-F238E27FC236}">
                  <a16:creationId xmlns:a16="http://schemas.microsoft.com/office/drawing/2014/main" id="{E338A3E5-F3C3-1D49-994F-0EC9074C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2659063"/>
              <a:ext cx="442913" cy="114300"/>
            </a:xfrm>
            <a:custGeom>
              <a:avLst/>
              <a:gdLst>
                <a:gd name="T0" fmla="*/ 145 w 145"/>
                <a:gd name="T1" fmla="*/ 18 h 37"/>
                <a:gd name="T2" fmla="*/ 126 w 145"/>
                <a:gd name="T3" fmla="*/ 37 h 37"/>
                <a:gd name="T4" fmla="*/ 19 w 145"/>
                <a:gd name="T5" fmla="*/ 37 h 37"/>
                <a:gd name="T6" fmla="*/ 0 w 145"/>
                <a:gd name="T7" fmla="*/ 18 h 37"/>
                <a:gd name="T8" fmla="*/ 19 w 145"/>
                <a:gd name="T9" fmla="*/ 0 h 37"/>
                <a:gd name="T10" fmla="*/ 126 w 145"/>
                <a:gd name="T11" fmla="*/ 0 h 37"/>
                <a:gd name="T12" fmla="*/ 145 w 145"/>
                <a:gd name="T13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37">
                  <a:moveTo>
                    <a:pt x="145" y="18"/>
                  </a:moveTo>
                  <a:cubicBezTo>
                    <a:pt x="145" y="28"/>
                    <a:pt x="136" y="37"/>
                    <a:pt x="126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8" y="37"/>
                    <a:pt x="0" y="2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6" y="0"/>
                    <a:pt x="145" y="8"/>
                    <a:pt x="145" y="18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4">
              <a:extLst>
                <a:ext uri="{FF2B5EF4-FFF2-40B4-BE49-F238E27FC236}">
                  <a16:creationId xmlns:a16="http://schemas.microsoft.com/office/drawing/2014/main" id="{8AE0DE7B-5E94-EB4E-83C6-EFB848C00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2770188"/>
              <a:ext cx="677863" cy="360363"/>
            </a:xfrm>
            <a:custGeom>
              <a:avLst/>
              <a:gdLst>
                <a:gd name="T0" fmla="*/ 0 w 222"/>
                <a:gd name="T1" fmla="*/ 118 h 118"/>
                <a:gd name="T2" fmla="*/ 190 w 222"/>
                <a:gd name="T3" fmla="*/ 118 h 118"/>
                <a:gd name="T4" fmla="*/ 222 w 222"/>
                <a:gd name="T5" fmla="*/ 85 h 118"/>
                <a:gd name="T6" fmla="*/ 222 w 222"/>
                <a:gd name="T7" fmla="*/ 33 h 118"/>
                <a:gd name="T8" fmla="*/ 190 w 222"/>
                <a:gd name="T9" fmla="*/ 0 h 118"/>
                <a:gd name="T10" fmla="*/ 0 w 222"/>
                <a:gd name="T11" fmla="*/ 0 h 118"/>
                <a:gd name="T12" fmla="*/ 0 w 222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18">
                  <a:moveTo>
                    <a:pt x="0" y="118"/>
                  </a:moveTo>
                  <a:cubicBezTo>
                    <a:pt x="190" y="118"/>
                    <a:pt x="190" y="118"/>
                    <a:pt x="190" y="118"/>
                  </a:cubicBezTo>
                  <a:cubicBezTo>
                    <a:pt x="208" y="118"/>
                    <a:pt x="222" y="103"/>
                    <a:pt x="222" y="85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2" y="15"/>
                    <a:pt x="208" y="0"/>
                    <a:pt x="19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8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85">
              <a:extLst>
                <a:ext uri="{FF2B5EF4-FFF2-40B4-BE49-F238E27FC236}">
                  <a16:creationId xmlns:a16="http://schemas.microsoft.com/office/drawing/2014/main" id="{874F5D99-F539-3B48-80E3-A9124D9F5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2705100"/>
              <a:ext cx="250825" cy="488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86">
              <a:extLst>
                <a:ext uri="{FF2B5EF4-FFF2-40B4-BE49-F238E27FC236}">
                  <a16:creationId xmlns:a16="http://schemas.microsoft.com/office/drawing/2014/main" id="{66A434C8-033D-274E-AFFD-7F591D10E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630362" y="2687638"/>
              <a:ext cx="6397625" cy="525463"/>
            </a:xfrm>
            <a:prstGeom prst="rect">
              <a:avLst/>
            </a:prstGeom>
            <a:solidFill>
              <a:srgbClr val="304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Oval 87">
              <a:extLst>
                <a:ext uri="{FF2B5EF4-FFF2-40B4-BE49-F238E27FC236}">
                  <a16:creationId xmlns:a16="http://schemas.microsoft.com/office/drawing/2014/main" id="{33EA7B11-20FE-4644-AC38-24024BD91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263" y="2733675"/>
              <a:ext cx="50800" cy="50800"/>
            </a:xfrm>
            <a:prstGeom prst="ellipse">
              <a:avLst/>
            </a:pr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88">
              <a:extLst>
                <a:ext uri="{FF2B5EF4-FFF2-40B4-BE49-F238E27FC236}">
                  <a16:creationId xmlns:a16="http://schemas.microsoft.com/office/drawing/2014/main" id="{96B45910-6182-3745-AE19-3886E0116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76" y="2284413"/>
              <a:ext cx="1038225" cy="781050"/>
            </a:xfrm>
            <a:prstGeom prst="rect">
              <a:avLst/>
            </a:prstGeom>
            <a:solidFill>
              <a:srgbClr val="F99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9">
              <a:extLst>
                <a:ext uri="{FF2B5EF4-FFF2-40B4-BE49-F238E27FC236}">
                  <a16:creationId xmlns:a16="http://schemas.microsoft.com/office/drawing/2014/main" id="{B447FEF2-A0A3-9548-B7D7-B885500F3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6" y="2159000"/>
              <a:ext cx="1038225" cy="128588"/>
            </a:xfrm>
            <a:custGeom>
              <a:avLst/>
              <a:gdLst>
                <a:gd name="T0" fmla="*/ 654 w 654"/>
                <a:gd name="T1" fmla="*/ 81 h 81"/>
                <a:gd name="T2" fmla="*/ 0 w 654"/>
                <a:gd name="T3" fmla="*/ 81 h 81"/>
                <a:gd name="T4" fmla="*/ 69 w 654"/>
                <a:gd name="T5" fmla="*/ 0 h 81"/>
                <a:gd name="T6" fmla="*/ 598 w 654"/>
                <a:gd name="T7" fmla="*/ 0 h 81"/>
                <a:gd name="T8" fmla="*/ 654 w 654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1">
                  <a:moveTo>
                    <a:pt x="654" y="81"/>
                  </a:moveTo>
                  <a:lnTo>
                    <a:pt x="0" y="81"/>
                  </a:lnTo>
                  <a:lnTo>
                    <a:pt x="69" y="0"/>
                  </a:lnTo>
                  <a:lnTo>
                    <a:pt x="598" y="0"/>
                  </a:lnTo>
                  <a:lnTo>
                    <a:pt x="654" y="81"/>
                  </a:lnTo>
                  <a:close/>
                </a:path>
              </a:pathLst>
            </a:custGeom>
            <a:solidFill>
              <a:srgbClr val="F26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90">
              <a:extLst>
                <a:ext uri="{FF2B5EF4-FFF2-40B4-BE49-F238E27FC236}">
                  <a16:creationId xmlns:a16="http://schemas.microsoft.com/office/drawing/2014/main" id="{F7AE6237-3E69-0F4F-9D2A-23DE60C86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552700"/>
              <a:ext cx="581025" cy="423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91">
              <a:extLst>
                <a:ext uri="{FF2B5EF4-FFF2-40B4-BE49-F238E27FC236}">
                  <a16:creationId xmlns:a16="http://schemas.microsoft.com/office/drawing/2014/main" id="{6F82C520-0851-5A4B-B575-71E73023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605088"/>
              <a:ext cx="7938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92">
              <a:extLst>
                <a:ext uri="{FF2B5EF4-FFF2-40B4-BE49-F238E27FC236}">
                  <a16:creationId xmlns:a16="http://schemas.microsoft.com/office/drawing/2014/main" id="{5D23F027-63F5-0B4C-AF42-E027A5E02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6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93">
              <a:extLst>
                <a:ext uri="{FF2B5EF4-FFF2-40B4-BE49-F238E27FC236}">
                  <a16:creationId xmlns:a16="http://schemas.microsoft.com/office/drawing/2014/main" id="{A49D39DA-2FC5-6E42-A23E-16C84DC2A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3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94">
              <a:extLst>
                <a:ext uri="{FF2B5EF4-FFF2-40B4-BE49-F238E27FC236}">
                  <a16:creationId xmlns:a16="http://schemas.microsoft.com/office/drawing/2014/main" id="{E008AA6B-5FF1-0645-ADE0-6F2600E42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013" y="2605088"/>
              <a:ext cx="9525" cy="3143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95">
              <a:extLst>
                <a:ext uri="{FF2B5EF4-FFF2-40B4-BE49-F238E27FC236}">
                  <a16:creationId xmlns:a16="http://schemas.microsoft.com/office/drawing/2014/main" id="{492B9577-2275-E041-B6BE-8B41E13D3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1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96">
              <a:extLst>
                <a:ext uri="{FF2B5EF4-FFF2-40B4-BE49-F238E27FC236}">
                  <a16:creationId xmlns:a16="http://schemas.microsoft.com/office/drawing/2014/main" id="{D7301120-838A-794E-90D7-70B57F8AC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051" y="2605088"/>
              <a:ext cx="7938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97">
              <a:extLst>
                <a:ext uri="{FF2B5EF4-FFF2-40B4-BE49-F238E27FC236}">
                  <a16:creationId xmlns:a16="http://schemas.microsoft.com/office/drawing/2014/main" id="{391D2AD8-1350-8D4B-B42B-BE1386776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8" y="2605088"/>
              <a:ext cx="9525" cy="3143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98">
              <a:extLst>
                <a:ext uri="{FF2B5EF4-FFF2-40B4-BE49-F238E27FC236}">
                  <a16:creationId xmlns:a16="http://schemas.microsoft.com/office/drawing/2014/main" id="{CBD51E77-A12D-BA4B-AEFA-7614CB7B6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088" y="2605088"/>
              <a:ext cx="7938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99">
              <a:extLst>
                <a:ext uri="{FF2B5EF4-FFF2-40B4-BE49-F238E27FC236}">
                  <a16:creationId xmlns:a16="http://schemas.microsoft.com/office/drawing/2014/main" id="{D0117C92-24F1-AA46-B295-4D83759DA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726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00">
              <a:extLst>
                <a:ext uri="{FF2B5EF4-FFF2-40B4-BE49-F238E27FC236}">
                  <a16:creationId xmlns:a16="http://schemas.microsoft.com/office/drawing/2014/main" id="{C5E6BBED-52FC-D548-8902-B57D37088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538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101">
              <a:extLst>
                <a:ext uri="{FF2B5EF4-FFF2-40B4-BE49-F238E27FC236}">
                  <a16:creationId xmlns:a16="http://schemas.microsoft.com/office/drawing/2014/main" id="{C1ECE63E-1F42-F442-9BAA-4C92AF287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8763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02">
              <a:extLst>
                <a:ext uri="{FF2B5EF4-FFF2-40B4-BE49-F238E27FC236}">
                  <a16:creationId xmlns:a16="http://schemas.microsoft.com/office/drawing/2014/main" id="{D5B9C388-18AA-DB43-A29E-4F472EA58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2576" y="2605088"/>
              <a:ext cx="9525" cy="3143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103">
              <a:extLst>
                <a:ext uri="{FF2B5EF4-FFF2-40B4-BE49-F238E27FC236}">
                  <a16:creationId xmlns:a16="http://schemas.microsoft.com/office/drawing/2014/main" id="{1A50D91D-C8EA-F54B-B672-41002A6A4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4801" y="2605088"/>
              <a:ext cx="7938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04">
              <a:extLst>
                <a:ext uri="{FF2B5EF4-FFF2-40B4-BE49-F238E27FC236}">
                  <a16:creationId xmlns:a16="http://schemas.microsoft.com/office/drawing/2014/main" id="{C38FCC25-3ED3-F541-A418-84AD18E2B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105">
              <a:extLst>
                <a:ext uri="{FF2B5EF4-FFF2-40B4-BE49-F238E27FC236}">
                  <a16:creationId xmlns:a16="http://schemas.microsoft.com/office/drawing/2014/main" id="{82EBA023-B526-634C-BF87-D7CC4C74B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838" y="2605088"/>
              <a:ext cx="7938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06">
              <a:extLst>
                <a:ext uri="{FF2B5EF4-FFF2-40B4-BE49-F238E27FC236}">
                  <a16:creationId xmlns:a16="http://schemas.microsoft.com/office/drawing/2014/main" id="{04C2D923-99CB-724E-95FB-9A7313B2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651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107">
              <a:extLst>
                <a:ext uri="{FF2B5EF4-FFF2-40B4-BE49-F238E27FC236}">
                  <a16:creationId xmlns:a16="http://schemas.microsoft.com/office/drawing/2014/main" id="{A6FD1453-A33B-C34C-BBC2-96EF77274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288" y="2605088"/>
              <a:ext cx="9525" cy="3143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108">
              <a:extLst>
                <a:ext uri="{FF2B5EF4-FFF2-40B4-BE49-F238E27FC236}">
                  <a16:creationId xmlns:a16="http://schemas.microsoft.com/office/drawing/2014/main" id="{1283E26E-88B6-9042-9021-F49BF1F75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109">
              <a:extLst>
                <a:ext uri="{FF2B5EF4-FFF2-40B4-BE49-F238E27FC236}">
                  <a16:creationId xmlns:a16="http://schemas.microsoft.com/office/drawing/2014/main" id="{A8788D10-0F50-8245-97AA-8844F2059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6" y="2605088"/>
              <a:ext cx="12700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110">
              <a:extLst>
                <a:ext uri="{FF2B5EF4-FFF2-40B4-BE49-F238E27FC236}">
                  <a16:creationId xmlns:a16="http://schemas.microsoft.com/office/drawing/2014/main" id="{652A41B3-BC35-EB49-AAE0-A0D1C16C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6726" y="2605088"/>
              <a:ext cx="7938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111">
              <a:extLst>
                <a:ext uri="{FF2B5EF4-FFF2-40B4-BE49-F238E27FC236}">
                  <a16:creationId xmlns:a16="http://schemas.microsoft.com/office/drawing/2014/main" id="{0DE26EC3-9D48-9C40-931C-176954632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7363" y="2605088"/>
              <a:ext cx="12700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Rectangle 112">
              <a:extLst>
                <a:ext uri="{FF2B5EF4-FFF2-40B4-BE49-F238E27FC236}">
                  <a16:creationId xmlns:a16="http://schemas.microsoft.com/office/drawing/2014/main" id="{F0291E1A-48A5-F243-9979-6220326D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6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Rectangle 113">
              <a:extLst>
                <a:ext uri="{FF2B5EF4-FFF2-40B4-BE49-F238E27FC236}">
                  <a16:creationId xmlns:a16="http://schemas.microsoft.com/office/drawing/2014/main" id="{7E93F10E-D7A5-824A-BA26-BB7F6BDC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6" y="2605088"/>
              <a:ext cx="9525" cy="277813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4">
              <a:extLst>
                <a:ext uri="{FF2B5EF4-FFF2-40B4-BE49-F238E27FC236}">
                  <a16:creationId xmlns:a16="http://schemas.microsoft.com/office/drawing/2014/main" id="{1B17214D-47CE-8948-9622-8FD24100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776" y="3600450"/>
              <a:ext cx="627063" cy="625475"/>
            </a:xfrm>
            <a:custGeom>
              <a:avLst/>
              <a:gdLst>
                <a:gd name="T0" fmla="*/ 205 w 205"/>
                <a:gd name="T1" fmla="*/ 0 h 205"/>
                <a:gd name="T2" fmla="*/ 0 w 205"/>
                <a:gd name="T3" fmla="*/ 0 h 205"/>
                <a:gd name="T4" fmla="*/ 0 w 205"/>
                <a:gd name="T5" fmla="*/ 195 h 205"/>
                <a:gd name="T6" fmla="*/ 2 w 205"/>
                <a:gd name="T7" fmla="*/ 202 h 205"/>
                <a:gd name="T8" fmla="*/ 9 w 205"/>
                <a:gd name="T9" fmla="*/ 205 h 205"/>
                <a:gd name="T10" fmla="*/ 195 w 205"/>
                <a:gd name="T11" fmla="*/ 205 h 205"/>
                <a:gd name="T12" fmla="*/ 202 w 205"/>
                <a:gd name="T13" fmla="*/ 202 h 205"/>
                <a:gd name="T14" fmla="*/ 205 w 205"/>
                <a:gd name="T15" fmla="*/ 195 h 205"/>
                <a:gd name="T16" fmla="*/ 205 w 205"/>
                <a:gd name="T1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205">
                  <a:moveTo>
                    <a:pt x="2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7"/>
                    <a:pt x="1" y="200"/>
                    <a:pt x="2" y="202"/>
                  </a:cubicBezTo>
                  <a:cubicBezTo>
                    <a:pt x="4" y="204"/>
                    <a:pt x="7" y="205"/>
                    <a:pt x="9" y="205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197" y="205"/>
                    <a:pt x="200" y="204"/>
                    <a:pt x="202" y="202"/>
                  </a:cubicBezTo>
                  <a:cubicBezTo>
                    <a:pt x="204" y="200"/>
                    <a:pt x="205" y="197"/>
                    <a:pt x="205" y="195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solidFill>
              <a:srgbClr val="D1EB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5">
              <a:extLst>
                <a:ext uri="{FF2B5EF4-FFF2-40B4-BE49-F238E27FC236}">
                  <a16:creationId xmlns:a16="http://schemas.microsoft.com/office/drawing/2014/main" id="{DA61926A-FD48-AA48-9AD1-AB3B07F00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1" y="3600450"/>
              <a:ext cx="547688" cy="525463"/>
            </a:xfrm>
            <a:custGeom>
              <a:avLst/>
              <a:gdLst>
                <a:gd name="T0" fmla="*/ 345 w 345"/>
                <a:gd name="T1" fmla="*/ 0 h 331"/>
                <a:gd name="T2" fmla="*/ 0 w 345"/>
                <a:gd name="T3" fmla="*/ 0 h 331"/>
                <a:gd name="T4" fmla="*/ 345 w 345"/>
                <a:gd name="T5" fmla="*/ 331 h 331"/>
                <a:gd name="T6" fmla="*/ 345 w 345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331">
                  <a:moveTo>
                    <a:pt x="345" y="0"/>
                  </a:moveTo>
                  <a:lnTo>
                    <a:pt x="0" y="0"/>
                  </a:lnTo>
                  <a:lnTo>
                    <a:pt x="345" y="331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D5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6">
              <a:extLst>
                <a:ext uri="{FF2B5EF4-FFF2-40B4-BE49-F238E27FC236}">
                  <a16:creationId xmlns:a16="http://schemas.microsoft.com/office/drawing/2014/main" id="{EAC19855-A09E-134B-8D45-21AE2BEAD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1" y="3600450"/>
              <a:ext cx="547688" cy="525463"/>
            </a:xfrm>
            <a:custGeom>
              <a:avLst/>
              <a:gdLst>
                <a:gd name="T0" fmla="*/ 345 w 345"/>
                <a:gd name="T1" fmla="*/ 0 h 331"/>
                <a:gd name="T2" fmla="*/ 0 w 345"/>
                <a:gd name="T3" fmla="*/ 0 h 331"/>
                <a:gd name="T4" fmla="*/ 345 w 345"/>
                <a:gd name="T5" fmla="*/ 331 h 331"/>
                <a:gd name="T6" fmla="*/ 345 w 345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331">
                  <a:moveTo>
                    <a:pt x="345" y="0"/>
                  </a:moveTo>
                  <a:lnTo>
                    <a:pt x="0" y="0"/>
                  </a:lnTo>
                  <a:lnTo>
                    <a:pt x="345" y="331"/>
                  </a:lnTo>
                  <a:lnTo>
                    <a:pt x="3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17">
              <a:extLst>
                <a:ext uri="{FF2B5EF4-FFF2-40B4-BE49-F238E27FC236}">
                  <a16:creationId xmlns:a16="http://schemas.microsoft.com/office/drawing/2014/main" id="{85C5BF81-F9CB-E749-9B9F-06FBCDC6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660775"/>
              <a:ext cx="215900" cy="76200"/>
            </a:xfrm>
            <a:custGeom>
              <a:avLst/>
              <a:gdLst>
                <a:gd name="T0" fmla="*/ 71 w 71"/>
                <a:gd name="T1" fmla="*/ 24 h 25"/>
                <a:gd name="T2" fmla="*/ 70 w 71"/>
                <a:gd name="T3" fmla="*/ 25 h 25"/>
                <a:gd name="T4" fmla="*/ 1 w 71"/>
                <a:gd name="T5" fmla="*/ 25 h 25"/>
                <a:gd name="T6" fmla="*/ 0 w 71"/>
                <a:gd name="T7" fmla="*/ 24 h 25"/>
                <a:gd name="T8" fmla="*/ 0 w 71"/>
                <a:gd name="T9" fmla="*/ 2 h 25"/>
                <a:gd name="T10" fmla="*/ 1 w 71"/>
                <a:gd name="T11" fmla="*/ 0 h 25"/>
                <a:gd name="T12" fmla="*/ 70 w 71"/>
                <a:gd name="T13" fmla="*/ 0 h 25"/>
                <a:gd name="T14" fmla="*/ 71 w 71"/>
                <a:gd name="T15" fmla="*/ 2 h 25"/>
                <a:gd name="T16" fmla="*/ 71 w 71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25">
                  <a:moveTo>
                    <a:pt x="71" y="24"/>
                  </a:moveTo>
                  <a:cubicBezTo>
                    <a:pt x="71" y="25"/>
                    <a:pt x="71" y="25"/>
                    <a:pt x="7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0"/>
                    <a:pt x="71" y="1"/>
                    <a:pt x="71" y="2"/>
                  </a:cubicBezTo>
                  <a:lnTo>
                    <a:pt x="71" y="24"/>
                  </a:lnTo>
                  <a:close/>
                </a:path>
              </a:pathLst>
            </a:custGeom>
            <a:solidFill>
              <a:srgbClr val="50C4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18">
              <a:extLst>
                <a:ext uri="{FF2B5EF4-FFF2-40B4-BE49-F238E27FC236}">
                  <a16:creationId xmlns:a16="http://schemas.microsoft.com/office/drawing/2014/main" id="{A7B31A84-75F9-1D4A-9DEE-87DE21C25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1" y="3660775"/>
              <a:ext cx="79375" cy="76200"/>
            </a:xfrm>
            <a:custGeom>
              <a:avLst/>
              <a:gdLst>
                <a:gd name="T0" fmla="*/ 26 w 26"/>
                <a:gd name="T1" fmla="*/ 24 h 25"/>
                <a:gd name="T2" fmla="*/ 24 w 26"/>
                <a:gd name="T3" fmla="*/ 25 h 25"/>
                <a:gd name="T4" fmla="*/ 2 w 26"/>
                <a:gd name="T5" fmla="*/ 25 h 25"/>
                <a:gd name="T6" fmla="*/ 0 w 26"/>
                <a:gd name="T7" fmla="*/ 24 h 25"/>
                <a:gd name="T8" fmla="*/ 0 w 26"/>
                <a:gd name="T9" fmla="*/ 2 h 25"/>
                <a:gd name="T10" fmla="*/ 2 w 26"/>
                <a:gd name="T11" fmla="*/ 0 h 25"/>
                <a:gd name="T12" fmla="*/ 24 w 26"/>
                <a:gd name="T13" fmla="*/ 0 h 25"/>
                <a:gd name="T14" fmla="*/ 26 w 26"/>
                <a:gd name="T15" fmla="*/ 2 h 25"/>
                <a:gd name="T16" fmla="*/ 26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6" y="24"/>
                  </a:moveTo>
                  <a:cubicBezTo>
                    <a:pt x="26" y="25"/>
                    <a:pt x="25" y="25"/>
                    <a:pt x="2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lnTo>
                    <a:pt x="26" y="24"/>
                  </a:lnTo>
                  <a:close/>
                </a:path>
              </a:pathLst>
            </a:custGeom>
            <a:solidFill>
              <a:srgbClr val="E449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9">
              <a:extLst>
                <a:ext uri="{FF2B5EF4-FFF2-40B4-BE49-F238E27FC236}">
                  <a16:creationId xmlns:a16="http://schemas.microsoft.com/office/drawing/2014/main" id="{CCA8E6AB-F49B-9247-ADCB-330A0EE04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3660775"/>
              <a:ext cx="76200" cy="76200"/>
            </a:xfrm>
            <a:custGeom>
              <a:avLst/>
              <a:gdLst>
                <a:gd name="T0" fmla="*/ 25 w 25"/>
                <a:gd name="T1" fmla="*/ 24 h 25"/>
                <a:gd name="T2" fmla="*/ 23 w 25"/>
                <a:gd name="T3" fmla="*/ 25 h 25"/>
                <a:gd name="T4" fmla="*/ 1 w 25"/>
                <a:gd name="T5" fmla="*/ 25 h 25"/>
                <a:gd name="T6" fmla="*/ 0 w 25"/>
                <a:gd name="T7" fmla="*/ 24 h 25"/>
                <a:gd name="T8" fmla="*/ 0 w 25"/>
                <a:gd name="T9" fmla="*/ 2 h 25"/>
                <a:gd name="T10" fmla="*/ 1 w 25"/>
                <a:gd name="T11" fmla="*/ 0 h 25"/>
                <a:gd name="T12" fmla="*/ 23 w 25"/>
                <a:gd name="T13" fmla="*/ 0 h 25"/>
                <a:gd name="T14" fmla="*/ 25 w 25"/>
                <a:gd name="T15" fmla="*/ 2 h 25"/>
                <a:gd name="T16" fmla="*/ 25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4"/>
                  </a:moveTo>
                  <a:cubicBezTo>
                    <a:pt x="25" y="25"/>
                    <a:pt x="24" y="25"/>
                    <a:pt x="23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0">
              <a:extLst>
                <a:ext uri="{FF2B5EF4-FFF2-40B4-BE49-F238E27FC236}">
                  <a16:creationId xmlns:a16="http://schemas.microsoft.com/office/drawing/2014/main" id="{DF0DDCF0-0849-7F41-AE23-D7C623F4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802063"/>
              <a:ext cx="76200" cy="79375"/>
            </a:xfrm>
            <a:custGeom>
              <a:avLst/>
              <a:gdLst>
                <a:gd name="T0" fmla="*/ 25 w 25"/>
                <a:gd name="T1" fmla="*/ 24 h 26"/>
                <a:gd name="T2" fmla="*/ 23 w 25"/>
                <a:gd name="T3" fmla="*/ 26 h 26"/>
                <a:gd name="T4" fmla="*/ 1 w 25"/>
                <a:gd name="T5" fmla="*/ 26 h 26"/>
                <a:gd name="T6" fmla="*/ 0 w 25"/>
                <a:gd name="T7" fmla="*/ 24 h 26"/>
                <a:gd name="T8" fmla="*/ 0 w 25"/>
                <a:gd name="T9" fmla="*/ 2 h 26"/>
                <a:gd name="T10" fmla="*/ 1 w 25"/>
                <a:gd name="T11" fmla="*/ 0 h 26"/>
                <a:gd name="T12" fmla="*/ 23 w 25"/>
                <a:gd name="T13" fmla="*/ 0 h 26"/>
                <a:gd name="T14" fmla="*/ 25 w 25"/>
                <a:gd name="T15" fmla="*/ 2 h 26"/>
                <a:gd name="T16" fmla="*/ 25 w 25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24"/>
                  </a:moveTo>
                  <a:cubicBezTo>
                    <a:pt x="25" y="25"/>
                    <a:pt x="24" y="26"/>
                    <a:pt x="23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1">
              <a:extLst>
                <a:ext uri="{FF2B5EF4-FFF2-40B4-BE49-F238E27FC236}">
                  <a16:creationId xmlns:a16="http://schemas.microsoft.com/office/drawing/2014/main" id="{7521C72A-D26B-C04C-BC45-B18C19009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3802063"/>
              <a:ext cx="76200" cy="79375"/>
            </a:xfrm>
            <a:custGeom>
              <a:avLst/>
              <a:gdLst>
                <a:gd name="T0" fmla="*/ 25 w 25"/>
                <a:gd name="T1" fmla="*/ 24 h 26"/>
                <a:gd name="T2" fmla="*/ 24 w 25"/>
                <a:gd name="T3" fmla="*/ 26 h 26"/>
                <a:gd name="T4" fmla="*/ 2 w 25"/>
                <a:gd name="T5" fmla="*/ 26 h 26"/>
                <a:gd name="T6" fmla="*/ 0 w 25"/>
                <a:gd name="T7" fmla="*/ 24 h 26"/>
                <a:gd name="T8" fmla="*/ 0 w 25"/>
                <a:gd name="T9" fmla="*/ 2 h 26"/>
                <a:gd name="T10" fmla="*/ 2 w 25"/>
                <a:gd name="T11" fmla="*/ 0 h 26"/>
                <a:gd name="T12" fmla="*/ 24 w 25"/>
                <a:gd name="T13" fmla="*/ 0 h 26"/>
                <a:gd name="T14" fmla="*/ 25 w 25"/>
                <a:gd name="T15" fmla="*/ 2 h 26"/>
                <a:gd name="T16" fmla="*/ 25 w 25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24"/>
                  </a:moveTo>
                  <a:cubicBezTo>
                    <a:pt x="25" y="25"/>
                    <a:pt x="25" y="26"/>
                    <a:pt x="2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2">
              <a:extLst>
                <a:ext uri="{FF2B5EF4-FFF2-40B4-BE49-F238E27FC236}">
                  <a16:creationId xmlns:a16="http://schemas.microsoft.com/office/drawing/2014/main" id="{D838DD38-7BA5-7B4F-A456-4B31595F0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1" y="3802063"/>
              <a:ext cx="79375" cy="79375"/>
            </a:xfrm>
            <a:custGeom>
              <a:avLst/>
              <a:gdLst>
                <a:gd name="T0" fmla="*/ 26 w 26"/>
                <a:gd name="T1" fmla="*/ 24 h 26"/>
                <a:gd name="T2" fmla="*/ 24 w 26"/>
                <a:gd name="T3" fmla="*/ 26 h 26"/>
                <a:gd name="T4" fmla="*/ 2 w 26"/>
                <a:gd name="T5" fmla="*/ 26 h 26"/>
                <a:gd name="T6" fmla="*/ 0 w 26"/>
                <a:gd name="T7" fmla="*/ 24 h 26"/>
                <a:gd name="T8" fmla="*/ 0 w 26"/>
                <a:gd name="T9" fmla="*/ 2 h 26"/>
                <a:gd name="T10" fmla="*/ 2 w 26"/>
                <a:gd name="T11" fmla="*/ 0 h 26"/>
                <a:gd name="T12" fmla="*/ 24 w 26"/>
                <a:gd name="T13" fmla="*/ 0 h 26"/>
                <a:gd name="T14" fmla="*/ 26 w 26"/>
                <a:gd name="T15" fmla="*/ 2 h 26"/>
                <a:gd name="T16" fmla="*/ 26 w 26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6" y="24"/>
                  </a:moveTo>
                  <a:cubicBezTo>
                    <a:pt x="26" y="25"/>
                    <a:pt x="25" y="26"/>
                    <a:pt x="2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lnTo>
                    <a:pt x="26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3">
              <a:extLst>
                <a:ext uri="{FF2B5EF4-FFF2-40B4-BE49-F238E27FC236}">
                  <a16:creationId xmlns:a16="http://schemas.microsoft.com/office/drawing/2014/main" id="{7B33A654-9131-6740-A2B3-84D320D2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3802063"/>
              <a:ext cx="76200" cy="79375"/>
            </a:xfrm>
            <a:custGeom>
              <a:avLst/>
              <a:gdLst>
                <a:gd name="T0" fmla="*/ 25 w 25"/>
                <a:gd name="T1" fmla="*/ 24 h 26"/>
                <a:gd name="T2" fmla="*/ 23 w 25"/>
                <a:gd name="T3" fmla="*/ 26 h 26"/>
                <a:gd name="T4" fmla="*/ 1 w 25"/>
                <a:gd name="T5" fmla="*/ 26 h 26"/>
                <a:gd name="T6" fmla="*/ 0 w 25"/>
                <a:gd name="T7" fmla="*/ 24 h 26"/>
                <a:gd name="T8" fmla="*/ 0 w 25"/>
                <a:gd name="T9" fmla="*/ 2 h 26"/>
                <a:gd name="T10" fmla="*/ 1 w 25"/>
                <a:gd name="T11" fmla="*/ 0 h 26"/>
                <a:gd name="T12" fmla="*/ 23 w 25"/>
                <a:gd name="T13" fmla="*/ 0 h 26"/>
                <a:gd name="T14" fmla="*/ 25 w 25"/>
                <a:gd name="T15" fmla="*/ 2 h 26"/>
                <a:gd name="T16" fmla="*/ 25 w 25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25" y="24"/>
                  </a:moveTo>
                  <a:cubicBezTo>
                    <a:pt x="25" y="25"/>
                    <a:pt x="24" y="26"/>
                    <a:pt x="23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24">
              <a:extLst>
                <a:ext uri="{FF2B5EF4-FFF2-40B4-BE49-F238E27FC236}">
                  <a16:creationId xmlns:a16="http://schemas.microsoft.com/office/drawing/2014/main" id="{035E5787-0E54-1242-8342-1E44C55A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944938"/>
              <a:ext cx="76200" cy="76200"/>
            </a:xfrm>
            <a:custGeom>
              <a:avLst/>
              <a:gdLst>
                <a:gd name="T0" fmla="*/ 25 w 25"/>
                <a:gd name="T1" fmla="*/ 23 h 25"/>
                <a:gd name="T2" fmla="*/ 23 w 25"/>
                <a:gd name="T3" fmla="*/ 25 h 25"/>
                <a:gd name="T4" fmla="*/ 1 w 25"/>
                <a:gd name="T5" fmla="*/ 25 h 25"/>
                <a:gd name="T6" fmla="*/ 0 w 25"/>
                <a:gd name="T7" fmla="*/ 23 h 25"/>
                <a:gd name="T8" fmla="*/ 0 w 25"/>
                <a:gd name="T9" fmla="*/ 1 h 25"/>
                <a:gd name="T10" fmla="*/ 1 w 25"/>
                <a:gd name="T11" fmla="*/ 0 h 25"/>
                <a:gd name="T12" fmla="*/ 23 w 25"/>
                <a:gd name="T13" fmla="*/ 0 h 25"/>
                <a:gd name="T14" fmla="*/ 25 w 25"/>
                <a:gd name="T15" fmla="*/ 1 h 25"/>
                <a:gd name="T16" fmla="*/ 25 w 2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3"/>
                  </a:moveTo>
                  <a:cubicBezTo>
                    <a:pt x="25" y="24"/>
                    <a:pt x="24" y="25"/>
                    <a:pt x="23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0"/>
                    <a:pt x="25" y="1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25">
              <a:extLst>
                <a:ext uri="{FF2B5EF4-FFF2-40B4-BE49-F238E27FC236}">
                  <a16:creationId xmlns:a16="http://schemas.microsoft.com/office/drawing/2014/main" id="{71D58BE9-8C2F-2B49-A890-2E5834D43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3944938"/>
              <a:ext cx="76200" cy="76200"/>
            </a:xfrm>
            <a:custGeom>
              <a:avLst/>
              <a:gdLst>
                <a:gd name="T0" fmla="*/ 25 w 25"/>
                <a:gd name="T1" fmla="*/ 23 h 25"/>
                <a:gd name="T2" fmla="*/ 24 w 25"/>
                <a:gd name="T3" fmla="*/ 25 h 25"/>
                <a:gd name="T4" fmla="*/ 2 w 25"/>
                <a:gd name="T5" fmla="*/ 25 h 25"/>
                <a:gd name="T6" fmla="*/ 0 w 25"/>
                <a:gd name="T7" fmla="*/ 23 h 25"/>
                <a:gd name="T8" fmla="*/ 0 w 25"/>
                <a:gd name="T9" fmla="*/ 1 h 25"/>
                <a:gd name="T10" fmla="*/ 2 w 25"/>
                <a:gd name="T11" fmla="*/ 0 h 25"/>
                <a:gd name="T12" fmla="*/ 24 w 25"/>
                <a:gd name="T13" fmla="*/ 0 h 25"/>
                <a:gd name="T14" fmla="*/ 25 w 25"/>
                <a:gd name="T15" fmla="*/ 1 h 25"/>
                <a:gd name="T16" fmla="*/ 25 w 2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3"/>
                  </a:moveTo>
                  <a:cubicBezTo>
                    <a:pt x="25" y="24"/>
                    <a:pt x="25" y="25"/>
                    <a:pt x="2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26">
              <a:extLst>
                <a:ext uri="{FF2B5EF4-FFF2-40B4-BE49-F238E27FC236}">
                  <a16:creationId xmlns:a16="http://schemas.microsoft.com/office/drawing/2014/main" id="{0A56799C-470E-DB4E-B5E0-7DB0842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1" y="3944938"/>
              <a:ext cx="79375" cy="76200"/>
            </a:xfrm>
            <a:custGeom>
              <a:avLst/>
              <a:gdLst>
                <a:gd name="T0" fmla="*/ 26 w 26"/>
                <a:gd name="T1" fmla="*/ 23 h 25"/>
                <a:gd name="T2" fmla="*/ 24 w 26"/>
                <a:gd name="T3" fmla="*/ 25 h 25"/>
                <a:gd name="T4" fmla="*/ 2 w 26"/>
                <a:gd name="T5" fmla="*/ 25 h 25"/>
                <a:gd name="T6" fmla="*/ 0 w 26"/>
                <a:gd name="T7" fmla="*/ 23 h 25"/>
                <a:gd name="T8" fmla="*/ 0 w 26"/>
                <a:gd name="T9" fmla="*/ 1 h 25"/>
                <a:gd name="T10" fmla="*/ 2 w 26"/>
                <a:gd name="T11" fmla="*/ 0 h 25"/>
                <a:gd name="T12" fmla="*/ 24 w 26"/>
                <a:gd name="T13" fmla="*/ 0 h 25"/>
                <a:gd name="T14" fmla="*/ 26 w 26"/>
                <a:gd name="T15" fmla="*/ 1 h 25"/>
                <a:gd name="T16" fmla="*/ 26 w 26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6" y="23"/>
                  </a:moveTo>
                  <a:cubicBezTo>
                    <a:pt x="26" y="24"/>
                    <a:pt x="25" y="25"/>
                    <a:pt x="2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21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27">
              <a:extLst>
                <a:ext uri="{FF2B5EF4-FFF2-40B4-BE49-F238E27FC236}">
                  <a16:creationId xmlns:a16="http://schemas.microsoft.com/office/drawing/2014/main" id="{95A61578-A006-D843-9B6E-4843D5ABF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4086225"/>
              <a:ext cx="76200" cy="76200"/>
            </a:xfrm>
            <a:custGeom>
              <a:avLst/>
              <a:gdLst>
                <a:gd name="T0" fmla="*/ 25 w 25"/>
                <a:gd name="T1" fmla="*/ 24 h 25"/>
                <a:gd name="T2" fmla="*/ 23 w 25"/>
                <a:gd name="T3" fmla="*/ 25 h 25"/>
                <a:gd name="T4" fmla="*/ 1 w 25"/>
                <a:gd name="T5" fmla="*/ 25 h 25"/>
                <a:gd name="T6" fmla="*/ 0 w 25"/>
                <a:gd name="T7" fmla="*/ 24 h 25"/>
                <a:gd name="T8" fmla="*/ 0 w 25"/>
                <a:gd name="T9" fmla="*/ 2 h 25"/>
                <a:gd name="T10" fmla="*/ 1 w 25"/>
                <a:gd name="T11" fmla="*/ 0 h 25"/>
                <a:gd name="T12" fmla="*/ 23 w 25"/>
                <a:gd name="T13" fmla="*/ 0 h 25"/>
                <a:gd name="T14" fmla="*/ 25 w 25"/>
                <a:gd name="T15" fmla="*/ 2 h 25"/>
                <a:gd name="T16" fmla="*/ 25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4"/>
                  </a:moveTo>
                  <a:cubicBezTo>
                    <a:pt x="25" y="24"/>
                    <a:pt x="24" y="25"/>
                    <a:pt x="23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28">
              <a:extLst>
                <a:ext uri="{FF2B5EF4-FFF2-40B4-BE49-F238E27FC236}">
                  <a16:creationId xmlns:a16="http://schemas.microsoft.com/office/drawing/2014/main" id="{7EF8345E-76B9-3B4C-B793-C107B81A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4086225"/>
              <a:ext cx="76200" cy="76200"/>
            </a:xfrm>
            <a:custGeom>
              <a:avLst/>
              <a:gdLst>
                <a:gd name="T0" fmla="*/ 25 w 25"/>
                <a:gd name="T1" fmla="*/ 24 h 25"/>
                <a:gd name="T2" fmla="*/ 24 w 25"/>
                <a:gd name="T3" fmla="*/ 25 h 25"/>
                <a:gd name="T4" fmla="*/ 2 w 25"/>
                <a:gd name="T5" fmla="*/ 25 h 25"/>
                <a:gd name="T6" fmla="*/ 0 w 25"/>
                <a:gd name="T7" fmla="*/ 24 h 25"/>
                <a:gd name="T8" fmla="*/ 0 w 25"/>
                <a:gd name="T9" fmla="*/ 2 h 25"/>
                <a:gd name="T10" fmla="*/ 2 w 25"/>
                <a:gd name="T11" fmla="*/ 0 h 25"/>
                <a:gd name="T12" fmla="*/ 24 w 25"/>
                <a:gd name="T13" fmla="*/ 0 h 25"/>
                <a:gd name="T14" fmla="*/ 25 w 25"/>
                <a:gd name="T15" fmla="*/ 2 h 25"/>
                <a:gd name="T16" fmla="*/ 25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4"/>
                  </a:moveTo>
                  <a:cubicBezTo>
                    <a:pt x="25" y="24"/>
                    <a:pt x="25" y="25"/>
                    <a:pt x="2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4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F3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29">
              <a:extLst>
                <a:ext uri="{FF2B5EF4-FFF2-40B4-BE49-F238E27FC236}">
                  <a16:creationId xmlns:a16="http://schemas.microsoft.com/office/drawing/2014/main" id="{A5B8EB1D-E3C1-FE4A-9FC1-7CAB24545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1" y="4086225"/>
              <a:ext cx="79375" cy="76200"/>
            </a:xfrm>
            <a:custGeom>
              <a:avLst/>
              <a:gdLst>
                <a:gd name="T0" fmla="*/ 26 w 26"/>
                <a:gd name="T1" fmla="*/ 24 h 25"/>
                <a:gd name="T2" fmla="*/ 24 w 26"/>
                <a:gd name="T3" fmla="*/ 25 h 25"/>
                <a:gd name="T4" fmla="*/ 2 w 26"/>
                <a:gd name="T5" fmla="*/ 25 h 25"/>
                <a:gd name="T6" fmla="*/ 0 w 26"/>
                <a:gd name="T7" fmla="*/ 24 h 25"/>
                <a:gd name="T8" fmla="*/ 0 w 26"/>
                <a:gd name="T9" fmla="*/ 2 h 25"/>
                <a:gd name="T10" fmla="*/ 2 w 26"/>
                <a:gd name="T11" fmla="*/ 0 h 25"/>
                <a:gd name="T12" fmla="*/ 24 w 26"/>
                <a:gd name="T13" fmla="*/ 0 h 25"/>
                <a:gd name="T14" fmla="*/ 26 w 26"/>
                <a:gd name="T15" fmla="*/ 2 h 25"/>
                <a:gd name="T16" fmla="*/ 26 w 26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6" y="24"/>
                  </a:moveTo>
                  <a:cubicBezTo>
                    <a:pt x="26" y="24"/>
                    <a:pt x="25" y="25"/>
                    <a:pt x="24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4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lnTo>
                    <a:pt x="26" y="24"/>
                  </a:lnTo>
                  <a:close/>
                </a:path>
              </a:pathLst>
            </a:custGeom>
            <a:solidFill>
              <a:srgbClr val="21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30">
              <a:extLst>
                <a:ext uri="{FF2B5EF4-FFF2-40B4-BE49-F238E27FC236}">
                  <a16:creationId xmlns:a16="http://schemas.microsoft.com/office/drawing/2014/main" id="{39805769-D15F-2B46-8CAD-B9F22ECF8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4086225"/>
              <a:ext cx="76200" cy="76200"/>
            </a:xfrm>
            <a:custGeom>
              <a:avLst/>
              <a:gdLst>
                <a:gd name="T0" fmla="*/ 25 w 25"/>
                <a:gd name="T1" fmla="*/ 24 h 25"/>
                <a:gd name="T2" fmla="*/ 23 w 25"/>
                <a:gd name="T3" fmla="*/ 25 h 25"/>
                <a:gd name="T4" fmla="*/ 1 w 25"/>
                <a:gd name="T5" fmla="*/ 25 h 25"/>
                <a:gd name="T6" fmla="*/ 0 w 25"/>
                <a:gd name="T7" fmla="*/ 24 h 25"/>
                <a:gd name="T8" fmla="*/ 0 w 25"/>
                <a:gd name="T9" fmla="*/ 2 h 25"/>
                <a:gd name="T10" fmla="*/ 1 w 25"/>
                <a:gd name="T11" fmla="*/ 0 h 25"/>
                <a:gd name="T12" fmla="*/ 23 w 25"/>
                <a:gd name="T13" fmla="*/ 0 h 25"/>
                <a:gd name="T14" fmla="*/ 25 w 25"/>
                <a:gd name="T15" fmla="*/ 2 h 25"/>
                <a:gd name="T16" fmla="*/ 25 w 25"/>
                <a:gd name="T1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4"/>
                  </a:moveTo>
                  <a:cubicBezTo>
                    <a:pt x="25" y="24"/>
                    <a:pt x="24" y="25"/>
                    <a:pt x="23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1"/>
                    <a:pt x="25" y="2"/>
                  </a:cubicBezTo>
                  <a:lnTo>
                    <a:pt x="25" y="24"/>
                  </a:lnTo>
                  <a:close/>
                </a:path>
              </a:pathLst>
            </a:custGeom>
            <a:solidFill>
              <a:srgbClr val="21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1">
              <a:extLst>
                <a:ext uri="{FF2B5EF4-FFF2-40B4-BE49-F238E27FC236}">
                  <a16:creationId xmlns:a16="http://schemas.microsoft.com/office/drawing/2014/main" id="{D071FD7A-5A04-4A43-9D3B-4DDAFE52A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3944938"/>
              <a:ext cx="76200" cy="76200"/>
            </a:xfrm>
            <a:custGeom>
              <a:avLst/>
              <a:gdLst>
                <a:gd name="T0" fmla="*/ 25 w 25"/>
                <a:gd name="T1" fmla="*/ 23 h 25"/>
                <a:gd name="T2" fmla="*/ 23 w 25"/>
                <a:gd name="T3" fmla="*/ 25 h 25"/>
                <a:gd name="T4" fmla="*/ 1 w 25"/>
                <a:gd name="T5" fmla="*/ 25 h 25"/>
                <a:gd name="T6" fmla="*/ 0 w 25"/>
                <a:gd name="T7" fmla="*/ 23 h 25"/>
                <a:gd name="T8" fmla="*/ 0 w 25"/>
                <a:gd name="T9" fmla="*/ 1 h 25"/>
                <a:gd name="T10" fmla="*/ 1 w 25"/>
                <a:gd name="T11" fmla="*/ 0 h 25"/>
                <a:gd name="T12" fmla="*/ 23 w 25"/>
                <a:gd name="T13" fmla="*/ 0 h 25"/>
                <a:gd name="T14" fmla="*/ 25 w 25"/>
                <a:gd name="T15" fmla="*/ 1 h 25"/>
                <a:gd name="T16" fmla="*/ 25 w 25"/>
                <a:gd name="T1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25" y="23"/>
                  </a:moveTo>
                  <a:cubicBezTo>
                    <a:pt x="25" y="24"/>
                    <a:pt x="24" y="25"/>
                    <a:pt x="23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5" y="0"/>
                    <a:pt x="25" y="1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21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32">
              <a:extLst>
                <a:ext uri="{FF2B5EF4-FFF2-40B4-BE49-F238E27FC236}">
                  <a16:creationId xmlns:a16="http://schemas.microsoft.com/office/drawing/2014/main" id="{0AB4CEB2-9DA0-D64B-BEA5-28EA0C01D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4776" y="3319463"/>
              <a:ext cx="627063" cy="280988"/>
            </a:xfrm>
            <a:custGeom>
              <a:avLst/>
              <a:gdLst>
                <a:gd name="T0" fmla="*/ 205 w 205"/>
                <a:gd name="T1" fmla="*/ 10 h 92"/>
                <a:gd name="T2" fmla="*/ 202 w 205"/>
                <a:gd name="T3" fmla="*/ 3 h 92"/>
                <a:gd name="T4" fmla="*/ 195 w 205"/>
                <a:gd name="T5" fmla="*/ 0 h 92"/>
                <a:gd name="T6" fmla="*/ 9 w 205"/>
                <a:gd name="T7" fmla="*/ 0 h 92"/>
                <a:gd name="T8" fmla="*/ 2 w 205"/>
                <a:gd name="T9" fmla="*/ 3 h 92"/>
                <a:gd name="T10" fmla="*/ 0 w 205"/>
                <a:gd name="T11" fmla="*/ 10 h 92"/>
                <a:gd name="T12" fmla="*/ 0 w 205"/>
                <a:gd name="T13" fmla="*/ 92 h 92"/>
                <a:gd name="T14" fmla="*/ 205 w 205"/>
                <a:gd name="T15" fmla="*/ 92 h 92"/>
                <a:gd name="T16" fmla="*/ 205 w 205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92">
                  <a:moveTo>
                    <a:pt x="205" y="10"/>
                  </a:moveTo>
                  <a:cubicBezTo>
                    <a:pt x="205" y="8"/>
                    <a:pt x="204" y="5"/>
                    <a:pt x="202" y="3"/>
                  </a:cubicBezTo>
                  <a:cubicBezTo>
                    <a:pt x="200" y="1"/>
                    <a:pt x="197" y="0"/>
                    <a:pt x="19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4" y="1"/>
                    <a:pt x="2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05" y="92"/>
                    <a:pt x="205" y="92"/>
                    <a:pt x="205" y="92"/>
                  </a:cubicBezTo>
                  <a:lnTo>
                    <a:pt x="20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3">
              <a:extLst>
                <a:ext uri="{FF2B5EF4-FFF2-40B4-BE49-F238E27FC236}">
                  <a16:creationId xmlns:a16="http://schemas.microsoft.com/office/drawing/2014/main" id="{E73AD528-09DA-8A4C-BCCA-27219324B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63" y="3371850"/>
              <a:ext cx="525463" cy="176213"/>
            </a:xfrm>
            <a:custGeom>
              <a:avLst/>
              <a:gdLst>
                <a:gd name="T0" fmla="*/ 5 w 172"/>
                <a:gd name="T1" fmla="*/ 58 h 58"/>
                <a:gd name="T2" fmla="*/ 1 w 172"/>
                <a:gd name="T3" fmla="*/ 57 h 58"/>
                <a:gd name="T4" fmla="*/ 0 w 172"/>
                <a:gd name="T5" fmla="*/ 53 h 58"/>
                <a:gd name="T6" fmla="*/ 0 w 172"/>
                <a:gd name="T7" fmla="*/ 5 h 58"/>
                <a:gd name="T8" fmla="*/ 1 w 172"/>
                <a:gd name="T9" fmla="*/ 2 h 58"/>
                <a:gd name="T10" fmla="*/ 5 w 172"/>
                <a:gd name="T11" fmla="*/ 0 h 58"/>
                <a:gd name="T12" fmla="*/ 166 w 172"/>
                <a:gd name="T13" fmla="*/ 0 h 58"/>
                <a:gd name="T14" fmla="*/ 170 w 172"/>
                <a:gd name="T15" fmla="*/ 2 h 58"/>
                <a:gd name="T16" fmla="*/ 172 w 172"/>
                <a:gd name="T17" fmla="*/ 5 h 58"/>
                <a:gd name="T18" fmla="*/ 172 w 172"/>
                <a:gd name="T19" fmla="*/ 53 h 58"/>
                <a:gd name="T20" fmla="*/ 170 w 172"/>
                <a:gd name="T21" fmla="*/ 57 h 58"/>
                <a:gd name="T22" fmla="*/ 166 w 172"/>
                <a:gd name="T23" fmla="*/ 58 h 58"/>
                <a:gd name="T24" fmla="*/ 5 w 172"/>
                <a:gd name="T2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58">
                  <a:moveTo>
                    <a:pt x="5" y="58"/>
                  </a:moveTo>
                  <a:cubicBezTo>
                    <a:pt x="4" y="58"/>
                    <a:pt x="2" y="58"/>
                    <a:pt x="1" y="57"/>
                  </a:cubicBezTo>
                  <a:cubicBezTo>
                    <a:pt x="0" y="56"/>
                    <a:pt x="0" y="54"/>
                    <a:pt x="0" y="5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8" y="0"/>
                    <a:pt x="169" y="0"/>
                    <a:pt x="170" y="2"/>
                  </a:cubicBezTo>
                  <a:cubicBezTo>
                    <a:pt x="171" y="3"/>
                    <a:pt x="172" y="4"/>
                    <a:pt x="172" y="5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2" y="54"/>
                    <a:pt x="171" y="56"/>
                    <a:pt x="170" y="57"/>
                  </a:cubicBezTo>
                  <a:cubicBezTo>
                    <a:pt x="169" y="58"/>
                    <a:pt x="168" y="58"/>
                    <a:pt x="166" y="58"/>
                  </a:cubicBezTo>
                  <a:lnTo>
                    <a:pt x="5" y="58"/>
                  </a:lnTo>
                  <a:close/>
                </a:path>
              </a:pathLst>
            </a:custGeom>
            <a:solidFill>
              <a:srgbClr val="D7E1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34">
              <a:extLst>
                <a:ext uri="{FF2B5EF4-FFF2-40B4-BE49-F238E27FC236}">
                  <a16:creationId xmlns:a16="http://schemas.microsoft.com/office/drawing/2014/main" id="{112BF5C1-6442-6543-90C6-E8B138463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863" y="3382963"/>
              <a:ext cx="500063" cy="152400"/>
            </a:xfrm>
            <a:custGeom>
              <a:avLst/>
              <a:gdLst>
                <a:gd name="T0" fmla="*/ 1 w 164"/>
                <a:gd name="T1" fmla="*/ 0 h 50"/>
                <a:gd name="T2" fmla="*/ 0 w 164"/>
                <a:gd name="T3" fmla="*/ 0 h 50"/>
                <a:gd name="T4" fmla="*/ 0 w 164"/>
                <a:gd name="T5" fmla="*/ 1 h 50"/>
                <a:gd name="T6" fmla="*/ 0 w 164"/>
                <a:gd name="T7" fmla="*/ 49 h 50"/>
                <a:gd name="T8" fmla="*/ 0 w 164"/>
                <a:gd name="T9" fmla="*/ 50 h 50"/>
                <a:gd name="T10" fmla="*/ 1 w 164"/>
                <a:gd name="T11" fmla="*/ 50 h 50"/>
                <a:gd name="T12" fmla="*/ 162 w 164"/>
                <a:gd name="T13" fmla="*/ 50 h 50"/>
                <a:gd name="T14" fmla="*/ 163 w 164"/>
                <a:gd name="T15" fmla="*/ 50 h 50"/>
                <a:gd name="T16" fmla="*/ 164 w 164"/>
                <a:gd name="T17" fmla="*/ 49 h 50"/>
                <a:gd name="T18" fmla="*/ 164 w 164"/>
                <a:gd name="T19" fmla="*/ 1 h 50"/>
                <a:gd name="T20" fmla="*/ 163 w 164"/>
                <a:gd name="T21" fmla="*/ 0 h 50"/>
                <a:gd name="T22" fmla="*/ 162 w 164"/>
                <a:gd name="T23" fmla="*/ 0 h 50"/>
                <a:gd name="T24" fmla="*/ 1 w 164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5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4" y="50"/>
                    <a:pt x="164" y="49"/>
                    <a:pt x="164" y="49"/>
                  </a:cubicBezTo>
                  <a:cubicBezTo>
                    <a:pt x="164" y="1"/>
                    <a:pt x="164" y="1"/>
                    <a:pt x="164" y="1"/>
                  </a:cubicBezTo>
                  <a:cubicBezTo>
                    <a:pt x="164" y="1"/>
                    <a:pt x="164" y="1"/>
                    <a:pt x="163" y="0"/>
                  </a:cubicBezTo>
                  <a:cubicBezTo>
                    <a:pt x="163" y="0"/>
                    <a:pt x="163" y="0"/>
                    <a:pt x="16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F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35">
              <a:extLst>
                <a:ext uri="{FF2B5EF4-FFF2-40B4-BE49-F238E27FC236}">
                  <a16:creationId xmlns:a16="http://schemas.microsoft.com/office/drawing/2014/main" id="{B55514E3-C633-FD44-9C43-00EAEE7ED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4776" y="3587750"/>
              <a:ext cx="627063" cy="12700"/>
            </a:xfrm>
            <a:prstGeom prst="rect">
              <a:avLst/>
            </a:prstGeom>
            <a:solidFill>
              <a:srgbClr val="2F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6">
              <a:extLst>
                <a:ext uri="{FF2B5EF4-FFF2-40B4-BE49-F238E27FC236}">
                  <a16:creationId xmlns:a16="http://schemas.microsoft.com/office/drawing/2014/main" id="{E9E1776F-35E1-DA4A-95A3-8F699FFFA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8" y="4119563"/>
              <a:ext cx="290513" cy="185738"/>
            </a:xfrm>
            <a:custGeom>
              <a:avLst/>
              <a:gdLst>
                <a:gd name="T0" fmla="*/ 95 w 95"/>
                <a:gd name="T1" fmla="*/ 61 h 61"/>
                <a:gd name="T2" fmla="*/ 45 w 95"/>
                <a:gd name="T3" fmla="*/ 11 h 61"/>
                <a:gd name="T4" fmla="*/ 7 w 95"/>
                <a:gd name="T5" fmla="*/ 11 h 61"/>
                <a:gd name="T6" fmla="*/ 1 w 95"/>
                <a:gd name="T7" fmla="*/ 17 h 61"/>
                <a:gd name="T8" fmla="*/ 0 w 95"/>
                <a:gd name="T9" fmla="*/ 18 h 61"/>
                <a:gd name="T10" fmla="*/ 42 w 95"/>
                <a:gd name="T11" fmla="*/ 61 h 61"/>
                <a:gd name="T12" fmla="*/ 95 w 95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1">
                  <a:moveTo>
                    <a:pt x="95" y="61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5" y="0"/>
                    <a:pt x="18" y="0"/>
                    <a:pt x="7" y="1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95" y="61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7">
              <a:extLst>
                <a:ext uri="{FF2B5EF4-FFF2-40B4-BE49-F238E27FC236}">
                  <a16:creationId xmlns:a16="http://schemas.microsoft.com/office/drawing/2014/main" id="{292B8CFB-CD81-F940-A1C4-552B62C6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13" y="4232275"/>
              <a:ext cx="360363" cy="112713"/>
            </a:xfrm>
            <a:custGeom>
              <a:avLst/>
              <a:gdLst>
                <a:gd name="T0" fmla="*/ 80 w 118"/>
                <a:gd name="T1" fmla="*/ 0 h 37"/>
                <a:gd name="T2" fmla="*/ 16 w 118"/>
                <a:gd name="T3" fmla="*/ 0 h 37"/>
                <a:gd name="T4" fmla="*/ 0 w 118"/>
                <a:gd name="T5" fmla="*/ 5 h 37"/>
                <a:gd name="T6" fmla="*/ 32 w 118"/>
                <a:gd name="T7" fmla="*/ 37 h 37"/>
                <a:gd name="T8" fmla="*/ 118 w 118"/>
                <a:gd name="T9" fmla="*/ 37 h 37"/>
                <a:gd name="T10" fmla="*/ 80 w 11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37">
                  <a:moveTo>
                    <a:pt x="8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4" y="2"/>
                    <a:pt x="0" y="5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118" y="37"/>
                    <a:pt x="118" y="37"/>
                    <a:pt x="118" y="37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38">
              <a:extLst>
                <a:ext uri="{FF2B5EF4-FFF2-40B4-BE49-F238E27FC236}">
                  <a16:creationId xmlns:a16="http://schemas.microsoft.com/office/drawing/2014/main" id="{F555276A-67DE-4D4D-B18F-6764A7E2F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76" y="3640138"/>
              <a:ext cx="415925" cy="414338"/>
            </a:xfrm>
            <a:custGeom>
              <a:avLst/>
              <a:gdLst>
                <a:gd name="T0" fmla="*/ 7 w 136"/>
                <a:gd name="T1" fmla="*/ 7 h 136"/>
                <a:gd name="T2" fmla="*/ 33 w 136"/>
                <a:gd name="T3" fmla="*/ 7 h 136"/>
                <a:gd name="T4" fmla="*/ 129 w 136"/>
                <a:gd name="T5" fmla="*/ 103 h 136"/>
                <a:gd name="T6" fmla="*/ 129 w 136"/>
                <a:gd name="T7" fmla="*/ 129 h 136"/>
                <a:gd name="T8" fmla="*/ 103 w 136"/>
                <a:gd name="T9" fmla="*/ 129 h 136"/>
                <a:gd name="T10" fmla="*/ 7 w 136"/>
                <a:gd name="T11" fmla="*/ 33 h 136"/>
                <a:gd name="T12" fmla="*/ 7 w 136"/>
                <a:gd name="T13" fmla="*/ 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36">
                  <a:moveTo>
                    <a:pt x="7" y="7"/>
                  </a:moveTo>
                  <a:cubicBezTo>
                    <a:pt x="15" y="0"/>
                    <a:pt x="26" y="0"/>
                    <a:pt x="33" y="7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6" y="110"/>
                    <a:pt x="136" y="122"/>
                    <a:pt x="129" y="129"/>
                  </a:cubicBezTo>
                  <a:cubicBezTo>
                    <a:pt x="122" y="136"/>
                    <a:pt x="110" y="136"/>
                    <a:pt x="103" y="12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6"/>
                    <a:pt x="0" y="14"/>
                    <a:pt x="7" y="7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39">
              <a:extLst>
                <a:ext uri="{FF2B5EF4-FFF2-40B4-BE49-F238E27FC236}">
                  <a16:creationId xmlns:a16="http://schemas.microsoft.com/office/drawing/2014/main" id="{87C96245-1F03-4B40-B788-19A0FFD7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5926" y="3700463"/>
              <a:ext cx="657225" cy="657225"/>
            </a:xfrm>
            <a:custGeom>
              <a:avLst/>
              <a:gdLst>
                <a:gd name="T0" fmla="*/ 74 w 215"/>
                <a:gd name="T1" fmla="*/ 196 h 215"/>
                <a:gd name="T2" fmla="*/ 141 w 215"/>
                <a:gd name="T3" fmla="*/ 196 h 215"/>
                <a:gd name="T4" fmla="*/ 196 w 215"/>
                <a:gd name="T5" fmla="*/ 141 h 215"/>
                <a:gd name="T6" fmla="*/ 196 w 215"/>
                <a:gd name="T7" fmla="*/ 74 h 215"/>
                <a:gd name="T8" fmla="*/ 141 w 215"/>
                <a:gd name="T9" fmla="*/ 19 h 215"/>
                <a:gd name="T10" fmla="*/ 74 w 215"/>
                <a:gd name="T11" fmla="*/ 19 h 215"/>
                <a:gd name="T12" fmla="*/ 19 w 215"/>
                <a:gd name="T13" fmla="*/ 74 h 215"/>
                <a:gd name="T14" fmla="*/ 19 w 215"/>
                <a:gd name="T15" fmla="*/ 141 h 215"/>
                <a:gd name="T16" fmla="*/ 74 w 215"/>
                <a:gd name="T17" fmla="*/ 19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74" y="196"/>
                  </a:moveTo>
                  <a:cubicBezTo>
                    <a:pt x="93" y="215"/>
                    <a:pt x="123" y="215"/>
                    <a:pt x="141" y="196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215" y="123"/>
                    <a:pt x="215" y="93"/>
                    <a:pt x="196" y="74"/>
                  </a:cubicBezTo>
                  <a:cubicBezTo>
                    <a:pt x="141" y="19"/>
                    <a:pt x="141" y="19"/>
                    <a:pt x="141" y="19"/>
                  </a:cubicBezTo>
                  <a:cubicBezTo>
                    <a:pt x="123" y="0"/>
                    <a:pt x="92" y="0"/>
                    <a:pt x="74" y="1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0" y="93"/>
                    <a:pt x="0" y="123"/>
                    <a:pt x="19" y="141"/>
                  </a:cubicBezTo>
                  <a:lnTo>
                    <a:pt x="74" y="196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40">
              <a:extLst>
                <a:ext uri="{FF2B5EF4-FFF2-40B4-BE49-F238E27FC236}">
                  <a16:creationId xmlns:a16="http://schemas.microsoft.com/office/drawing/2014/main" id="{C9DC9328-D3B4-0242-9DA7-36A3CCBE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3624263"/>
              <a:ext cx="311150" cy="311150"/>
            </a:xfrm>
            <a:custGeom>
              <a:avLst/>
              <a:gdLst>
                <a:gd name="T0" fmla="*/ 7 w 102"/>
                <a:gd name="T1" fmla="*/ 8 h 102"/>
                <a:gd name="T2" fmla="*/ 33 w 102"/>
                <a:gd name="T3" fmla="*/ 8 h 102"/>
                <a:gd name="T4" fmla="*/ 94 w 102"/>
                <a:gd name="T5" fmla="*/ 69 h 102"/>
                <a:gd name="T6" fmla="*/ 94 w 102"/>
                <a:gd name="T7" fmla="*/ 95 h 102"/>
                <a:gd name="T8" fmla="*/ 68 w 102"/>
                <a:gd name="T9" fmla="*/ 95 h 102"/>
                <a:gd name="T10" fmla="*/ 7 w 102"/>
                <a:gd name="T11" fmla="*/ 34 h 102"/>
                <a:gd name="T12" fmla="*/ 7 w 102"/>
                <a:gd name="T13" fmla="*/ 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02">
                  <a:moveTo>
                    <a:pt x="7" y="8"/>
                  </a:moveTo>
                  <a:cubicBezTo>
                    <a:pt x="14" y="0"/>
                    <a:pt x="26" y="0"/>
                    <a:pt x="33" y="8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102" y="76"/>
                    <a:pt x="102" y="88"/>
                    <a:pt x="94" y="95"/>
                  </a:cubicBezTo>
                  <a:cubicBezTo>
                    <a:pt x="87" y="102"/>
                    <a:pt x="76" y="102"/>
                    <a:pt x="68" y="9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26"/>
                    <a:pt x="0" y="15"/>
                    <a:pt x="7" y="8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41">
              <a:extLst>
                <a:ext uri="{FF2B5EF4-FFF2-40B4-BE49-F238E27FC236}">
                  <a16:creationId xmlns:a16="http://schemas.microsoft.com/office/drawing/2014/main" id="{BBA9BFAB-858C-AA4A-BD81-10A74ED0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6" y="3630613"/>
              <a:ext cx="414338" cy="419100"/>
            </a:xfrm>
            <a:custGeom>
              <a:avLst/>
              <a:gdLst>
                <a:gd name="T0" fmla="*/ 7 w 136"/>
                <a:gd name="T1" fmla="*/ 8 h 137"/>
                <a:gd name="T2" fmla="*/ 33 w 136"/>
                <a:gd name="T3" fmla="*/ 8 h 137"/>
                <a:gd name="T4" fmla="*/ 129 w 136"/>
                <a:gd name="T5" fmla="*/ 103 h 137"/>
                <a:gd name="T6" fmla="*/ 129 w 136"/>
                <a:gd name="T7" fmla="*/ 129 h 137"/>
                <a:gd name="T8" fmla="*/ 103 w 136"/>
                <a:gd name="T9" fmla="*/ 129 h 137"/>
                <a:gd name="T10" fmla="*/ 7 w 136"/>
                <a:gd name="T11" fmla="*/ 34 h 137"/>
                <a:gd name="T12" fmla="*/ 7 w 136"/>
                <a:gd name="T13" fmla="*/ 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37">
                  <a:moveTo>
                    <a:pt x="7" y="8"/>
                  </a:moveTo>
                  <a:cubicBezTo>
                    <a:pt x="14" y="0"/>
                    <a:pt x="26" y="0"/>
                    <a:pt x="33" y="8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6" y="110"/>
                    <a:pt x="136" y="122"/>
                    <a:pt x="129" y="129"/>
                  </a:cubicBezTo>
                  <a:cubicBezTo>
                    <a:pt x="122" y="137"/>
                    <a:pt x="110" y="137"/>
                    <a:pt x="103" y="129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26"/>
                    <a:pt x="0" y="15"/>
                    <a:pt x="7" y="8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42">
              <a:extLst>
                <a:ext uri="{FF2B5EF4-FFF2-40B4-BE49-F238E27FC236}">
                  <a16:creationId xmlns:a16="http://schemas.microsoft.com/office/drawing/2014/main" id="{F943986C-1097-DE4A-9EB5-B137D6DA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3808413"/>
              <a:ext cx="357188" cy="354013"/>
            </a:xfrm>
            <a:custGeom>
              <a:avLst/>
              <a:gdLst>
                <a:gd name="T0" fmla="*/ 7 w 117"/>
                <a:gd name="T1" fmla="*/ 7 h 116"/>
                <a:gd name="T2" fmla="*/ 33 w 117"/>
                <a:gd name="T3" fmla="*/ 7 h 116"/>
                <a:gd name="T4" fmla="*/ 110 w 117"/>
                <a:gd name="T5" fmla="*/ 83 h 116"/>
                <a:gd name="T6" fmla="*/ 110 w 117"/>
                <a:gd name="T7" fmla="*/ 109 h 116"/>
                <a:gd name="T8" fmla="*/ 84 w 117"/>
                <a:gd name="T9" fmla="*/ 109 h 116"/>
                <a:gd name="T10" fmla="*/ 7 w 117"/>
                <a:gd name="T11" fmla="*/ 33 h 116"/>
                <a:gd name="T12" fmla="*/ 7 w 117"/>
                <a:gd name="T13" fmla="*/ 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16">
                  <a:moveTo>
                    <a:pt x="7" y="7"/>
                  </a:moveTo>
                  <a:cubicBezTo>
                    <a:pt x="15" y="0"/>
                    <a:pt x="26" y="0"/>
                    <a:pt x="33" y="7"/>
                  </a:cubicBezTo>
                  <a:cubicBezTo>
                    <a:pt x="110" y="83"/>
                    <a:pt x="110" y="83"/>
                    <a:pt x="110" y="83"/>
                  </a:cubicBezTo>
                  <a:cubicBezTo>
                    <a:pt x="117" y="90"/>
                    <a:pt x="117" y="102"/>
                    <a:pt x="110" y="109"/>
                  </a:cubicBezTo>
                  <a:cubicBezTo>
                    <a:pt x="102" y="116"/>
                    <a:pt x="91" y="116"/>
                    <a:pt x="84" y="10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6"/>
                    <a:pt x="0" y="14"/>
                    <a:pt x="7" y="7"/>
                  </a:cubicBez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43">
              <a:extLst>
                <a:ext uri="{FF2B5EF4-FFF2-40B4-BE49-F238E27FC236}">
                  <a16:creationId xmlns:a16="http://schemas.microsoft.com/office/drawing/2014/main" id="{7E176C84-C9FD-8442-94A0-8F18F3C3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463" y="3898900"/>
              <a:ext cx="701675" cy="703263"/>
            </a:xfrm>
            <a:custGeom>
              <a:avLst/>
              <a:gdLst>
                <a:gd name="T0" fmla="*/ 230 w 230"/>
                <a:gd name="T1" fmla="*/ 147 h 230"/>
                <a:gd name="T2" fmla="*/ 96 w 230"/>
                <a:gd name="T3" fmla="*/ 12 h 230"/>
                <a:gd name="T4" fmla="*/ 50 w 230"/>
                <a:gd name="T5" fmla="*/ 12 h 230"/>
                <a:gd name="T6" fmla="*/ 12 w 230"/>
                <a:gd name="T7" fmla="*/ 50 h 230"/>
                <a:gd name="T8" fmla="*/ 12 w 230"/>
                <a:gd name="T9" fmla="*/ 95 h 230"/>
                <a:gd name="T10" fmla="*/ 147 w 230"/>
                <a:gd name="T11" fmla="*/ 230 h 230"/>
                <a:gd name="T12" fmla="*/ 230 w 230"/>
                <a:gd name="T13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30">
                  <a:moveTo>
                    <a:pt x="230" y="147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83" y="0"/>
                    <a:pt x="62" y="0"/>
                    <a:pt x="50" y="12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0" y="62"/>
                    <a:pt x="0" y="83"/>
                    <a:pt x="12" y="95"/>
                  </a:cubicBezTo>
                  <a:cubicBezTo>
                    <a:pt x="147" y="230"/>
                    <a:pt x="147" y="230"/>
                    <a:pt x="147" y="230"/>
                  </a:cubicBezTo>
                  <a:lnTo>
                    <a:pt x="230" y="147"/>
                  </a:lnTo>
                  <a:close/>
                </a:path>
              </a:pathLst>
            </a:custGeom>
            <a:solidFill>
              <a:srgbClr val="FED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44">
              <a:extLst>
                <a:ext uri="{FF2B5EF4-FFF2-40B4-BE49-F238E27FC236}">
                  <a16:creationId xmlns:a16="http://schemas.microsoft.com/office/drawing/2014/main" id="{45C3A679-8A4F-2C42-A7A7-7B2E7DDF0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4129088"/>
              <a:ext cx="520700" cy="520700"/>
            </a:xfrm>
            <a:custGeom>
              <a:avLst/>
              <a:gdLst>
                <a:gd name="T0" fmla="*/ 328 w 328"/>
                <a:gd name="T1" fmla="*/ 111 h 328"/>
                <a:gd name="T2" fmla="*/ 111 w 328"/>
                <a:gd name="T3" fmla="*/ 328 h 328"/>
                <a:gd name="T4" fmla="*/ 0 w 328"/>
                <a:gd name="T5" fmla="*/ 217 h 328"/>
                <a:gd name="T6" fmla="*/ 217 w 328"/>
                <a:gd name="T7" fmla="*/ 0 h 328"/>
                <a:gd name="T8" fmla="*/ 328 w 328"/>
                <a:gd name="T9" fmla="*/ 11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28">
                  <a:moveTo>
                    <a:pt x="328" y="111"/>
                  </a:moveTo>
                  <a:lnTo>
                    <a:pt x="111" y="328"/>
                  </a:lnTo>
                  <a:lnTo>
                    <a:pt x="0" y="217"/>
                  </a:lnTo>
                  <a:lnTo>
                    <a:pt x="217" y="0"/>
                  </a:lnTo>
                  <a:lnTo>
                    <a:pt x="328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45">
              <a:extLst>
                <a:ext uri="{FF2B5EF4-FFF2-40B4-BE49-F238E27FC236}">
                  <a16:creationId xmlns:a16="http://schemas.microsoft.com/office/drawing/2014/main" id="{267BE259-C99B-E744-8A39-795EA956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4173538"/>
              <a:ext cx="488950" cy="862013"/>
            </a:xfrm>
            <a:custGeom>
              <a:avLst/>
              <a:gdLst>
                <a:gd name="T0" fmla="*/ 308 w 308"/>
                <a:gd name="T1" fmla="*/ 75 h 543"/>
                <a:gd name="T2" fmla="*/ 233 w 308"/>
                <a:gd name="T3" fmla="*/ 0 h 543"/>
                <a:gd name="T4" fmla="*/ 0 w 308"/>
                <a:gd name="T5" fmla="*/ 235 h 543"/>
                <a:gd name="T6" fmla="*/ 308 w 308"/>
                <a:gd name="T7" fmla="*/ 543 h 543"/>
                <a:gd name="T8" fmla="*/ 308 w 308"/>
                <a:gd name="T9" fmla="*/ 75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543">
                  <a:moveTo>
                    <a:pt x="308" y="75"/>
                  </a:moveTo>
                  <a:lnTo>
                    <a:pt x="233" y="0"/>
                  </a:lnTo>
                  <a:lnTo>
                    <a:pt x="0" y="235"/>
                  </a:lnTo>
                  <a:lnTo>
                    <a:pt x="308" y="543"/>
                  </a:lnTo>
                  <a:lnTo>
                    <a:pt x="308" y="75"/>
                  </a:lnTo>
                  <a:close/>
                </a:path>
              </a:pathLst>
            </a:custGeom>
            <a:solidFill>
              <a:srgbClr val="304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46">
              <a:extLst>
                <a:ext uri="{FF2B5EF4-FFF2-40B4-BE49-F238E27FC236}">
                  <a16:creationId xmlns:a16="http://schemas.microsoft.com/office/drawing/2014/main" id="{468D614A-2D81-474B-B354-8278C805A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3938" y="4540250"/>
              <a:ext cx="55563" cy="55563"/>
            </a:xfrm>
            <a:custGeom>
              <a:avLst/>
              <a:gdLst>
                <a:gd name="T0" fmla="*/ 15 w 18"/>
                <a:gd name="T1" fmla="*/ 4 h 18"/>
                <a:gd name="T2" fmla="*/ 15 w 18"/>
                <a:gd name="T3" fmla="*/ 15 h 18"/>
                <a:gd name="T4" fmla="*/ 3 w 18"/>
                <a:gd name="T5" fmla="*/ 15 h 18"/>
                <a:gd name="T6" fmla="*/ 3 w 18"/>
                <a:gd name="T7" fmla="*/ 4 h 18"/>
                <a:gd name="T8" fmla="*/ 15 w 18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4"/>
                  </a:moveTo>
                  <a:cubicBezTo>
                    <a:pt x="18" y="7"/>
                    <a:pt x="18" y="12"/>
                    <a:pt x="15" y="15"/>
                  </a:cubicBez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Pentagon 4">
            <a:extLst>
              <a:ext uri="{FF2B5EF4-FFF2-40B4-BE49-F238E27FC236}">
                <a16:creationId xmlns:a16="http://schemas.microsoft.com/office/drawing/2014/main" id="{8E9AECA8-3C6F-A840-9832-C0369BA50D10}"/>
              </a:ext>
            </a:extLst>
          </p:cNvPr>
          <p:cNvSpPr/>
          <p:nvPr/>
        </p:nvSpPr>
        <p:spPr>
          <a:xfrm>
            <a:off x="0" y="4034806"/>
            <a:ext cx="12192000" cy="1939273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14DA6-2CED-A048-92DB-C8EE481B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25414"/>
            <a:ext cx="10515600" cy="1558056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Overall Solution Design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179036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9A879B3F-5218-104D-9AD3-6CCA0868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24" y="2284575"/>
            <a:ext cx="5489157" cy="3340100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5227692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Two instances with load balancing (Frontend)</a:t>
            </a: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1C20DA2-235B-4A48-8E7D-E04288FF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5" y="2284575"/>
            <a:ext cx="5384800" cy="33401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A95034F-E08B-9E4D-B139-0FC50BA77581}"/>
              </a:ext>
            </a:extLst>
          </p:cNvPr>
          <p:cNvSpPr/>
          <p:nvPr/>
        </p:nvSpPr>
        <p:spPr>
          <a:xfrm>
            <a:off x="281155" y="5624675"/>
            <a:ext cx="5384800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instance, without proxy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607004-BF28-E54F-A4DA-9CAD1CF8DE43}"/>
              </a:ext>
            </a:extLst>
          </p:cNvPr>
          <p:cNvSpPr/>
          <p:nvPr/>
        </p:nvSpPr>
        <p:spPr>
          <a:xfrm>
            <a:off x="6413325" y="5624675"/>
            <a:ext cx="5497519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instances, without 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7FC27-8522-DC45-B920-7E7A427C8FCE}"/>
              </a:ext>
            </a:extLst>
          </p:cNvPr>
          <p:cNvSpPr/>
          <p:nvPr/>
        </p:nvSpPr>
        <p:spPr>
          <a:xfrm>
            <a:off x="258708" y="3429000"/>
            <a:ext cx="11652136" cy="454068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8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7E60727-BBE8-F549-A028-98A62B5F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209" y="2284574"/>
            <a:ext cx="5540635" cy="3340099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5227692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Two instances with load balancing (Backend)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A95034F-E08B-9E4D-B139-0FC50BA77581}"/>
              </a:ext>
            </a:extLst>
          </p:cNvPr>
          <p:cNvSpPr/>
          <p:nvPr/>
        </p:nvSpPr>
        <p:spPr>
          <a:xfrm>
            <a:off x="281155" y="5624675"/>
            <a:ext cx="5532040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instance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C607004-BF28-E54F-A4DA-9CAD1CF8DE43}"/>
              </a:ext>
            </a:extLst>
          </p:cNvPr>
          <p:cNvSpPr/>
          <p:nvPr/>
        </p:nvSpPr>
        <p:spPr>
          <a:xfrm>
            <a:off x="6378803" y="5624675"/>
            <a:ext cx="5532041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instances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782F88B-8194-794A-B40D-5608FF8A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4" y="2284575"/>
            <a:ext cx="5532041" cy="3340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93DAC8-D352-0941-B792-126AAA59B07B}"/>
              </a:ext>
            </a:extLst>
          </p:cNvPr>
          <p:cNvSpPr/>
          <p:nvPr/>
        </p:nvSpPr>
        <p:spPr>
          <a:xfrm>
            <a:off x="258708" y="3429000"/>
            <a:ext cx="11652136" cy="454068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35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7" y="656022"/>
            <a:ext cx="6480295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Breaking point for 1 instance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A95034F-E08B-9E4D-B139-0FC50BA77581}"/>
              </a:ext>
            </a:extLst>
          </p:cNvPr>
          <p:cNvSpPr/>
          <p:nvPr/>
        </p:nvSpPr>
        <p:spPr>
          <a:xfrm>
            <a:off x="281155" y="5624675"/>
            <a:ext cx="5532040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instance, no proxy</a:t>
            </a: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2302E1D-5D9C-3844-8456-6C69F2F8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5" y="2346909"/>
            <a:ext cx="5532040" cy="32777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5DADA3-081B-C24D-8B8A-3860D1A1BF8F}"/>
              </a:ext>
            </a:extLst>
          </p:cNvPr>
          <p:cNvSpPr/>
          <p:nvPr/>
        </p:nvSpPr>
        <p:spPr>
          <a:xfrm>
            <a:off x="258708" y="3510253"/>
            <a:ext cx="5532040" cy="346310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210471-B615-1B44-B6F4-6476E298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98" y="2710145"/>
            <a:ext cx="5654513" cy="303930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47FB236-BB76-FD4D-B984-E8200EED2821}"/>
              </a:ext>
            </a:extLst>
          </p:cNvPr>
          <p:cNvSpPr/>
          <p:nvPr/>
        </p:nvSpPr>
        <p:spPr>
          <a:xfrm>
            <a:off x="9457151" y="3620022"/>
            <a:ext cx="1841326" cy="789140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68B2C5-B030-CF47-BEE1-D7E629007555}"/>
              </a:ext>
            </a:extLst>
          </p:cNvPr>
          <p:cNvSpPr txBox="1"/>
          <p:nvPr/>
        </p:nvSpPr>
        <p:spPr>
          <a:xfrm>
            <a:off x="7941500" y="3752982"/>
            <a:ext cx="158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26.925%</a:t>
            </a:r>
            <a:endParaRPr lang="en-GB" sz="2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7034CB-C65C-BB4C-841D-E2405F2DE0A3}"/>
              </a:ext>
            </a:extLst>
          </p:cNvPr>
          <p:cNvSpPr/>
          <p:nvPr/>
        </p:nvSpPr>
        <p:spPr>
          <a:xfrm>
            <a:off x="258707" y="2505387"/>
            <a:ext cx="5532040" cy="346310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73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5367EDC3-DECB-3548-B85F-F1A8DBE3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80" y="2341141"/>
            <a:ext cx="5532040" cy="3379241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7" y="656022"/>
            <a:ext cx="6480295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Performance for full setup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A95034F-E08B-9E4D-B139-0FC50BA77581}"/>
              </a:ext>
            </a:extLst>
          </p:cNvPr>
          <p:cNvSpPr/>
          <p:nvPr/>
        </p:nvSpPr>
        <p:spPr>
          <a:xfrm>
            <a:off x="3329981" y="5624675"/>
            <a:ext cx="5532040" cy="57730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 active instances, 1 passive instance, proxy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5DADA3-081B-C24D-8B8A-3860D1A1BF8F}"/>
              </a:ext>
            </a:extLst>
          </p:cNvPr>
          <p:cNvSpPr/>
          <p:nvPr/>
        </p:nvSpPr>
        <p:spPr>
          <a:xfrm>
            <a:off x="3307534" y="3620022"/>
            <a:ext cx="5532040" cy="326500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7034CB-C65C-BB4C-841D-E2405F2DE0A3}"/>
              </a:ext>
            </a:extLst>
          </p:cNvPr>
          <p:cNvSpPr/>
          <p:nvPr/>
        </p:nvSpPr>
        <p:spPr>
          <a:xfrm>
            <a:off x="3307533" y="2610677"/>
            <a:ext cx="5532040" cy="326501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06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81982C1E-03E0-404F-B879-1D98D7793AFA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69839A-ED08-CD4F-90BA-25F7F2828902}"/>
              </a:ext>
            </a:extLst>
          </p:cNvPr>
          <p:cNvSpPr txBox="1">
            <a:spLocks/>
          </p:cNvSpPr>
          <p:nvPr/>
        </p:nvSpPr>
        <p:spPr>
          <a:xfrm>
            <a:off x="258707" y="656022"/>
            <a:ext cx="6480295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Other performance design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24E5BD-9EE0-2349-A739-8479DE033C39}"/>
              </a:ext>
            </a:extLst>
          </p:cNvPr>
          <p:cNvSpPr/>
          <p:nvPr/>
        </p:nvSpPr>
        <p:spPr>
          <a:xfrm>
            <a:off x="1425303" y="3081621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3F2AB6-88C1-AA4E-948A-9ACC8C5FAC3A}"/>
              </a:ext>
            </a:extLst>
          </p:cNvPr>
          <p:cNvSpPr/>
          <p:nvPr/>
        </p:nvSpPr>
        <p:spPr>
          <a:xfrm>
            <a:off x="885304" y="3462890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Graphic 15">
            <a:extLst>
              <a:ext uri="{FF2B5EF4-FFF2-40B4-BE49-F238E27FC236}">
                <a16:creationId xmlns:a16="http://schemas.microsoft.com/office/drawing/2014/main" id="{7F47820A-4CC0-BD4E-B3ED-F7BE6BD9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7254" y="3644840"/>
            <a:ext cx="716099" cy="71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253684-16F4-A345-866A-642BB20190AD}"/>
              </a:ext>
            </a:extLst>
          </p:cNvPr>
          <p:cNvSpPr txBox="1"/>
          <p:nvPr/>
        </p:nvSpPr>
        <p:spPr>
          <a:xfrm>
            <a:off x="2206864" y="3418667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Single Page Application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Minimise strain on backend server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09C942-D438-8544-9E2B-C2E87BA9BF06}"/>
              </a:ext>
            </a:extLst>
          </p:cNvPr>
          <p:cNvSpPr/>
          <p:nvPr/>
        </p:nvSpPr>
        <p:spPr>
          <a:xfrm>
            <a:off x="6785525" y="3081621"/>
            <a:ext cx="4512274" cy="1842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FEA054-98C8-AB4A-AB9F-C3FE239B4239}"/>
              </a:ext>
            </a:extLst>
          </p:cNvPr>
          <p:cNvSpPr/>
          <p:nvPr/>
        </p:nvSpPr>
        <p:spPr>
          <a:xfrm>
            <a:off x="6245526" y="3462890"/>
            <a:ext cx="1080000" cy="1080000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A7007918-6223-5346-945F-56132585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29454" y="3646818"/>
            <a:ext cx="712142" cy="712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AF34F-AB76-D14D-8F2C-B8BE9CECE1CB}"/>
              </a:ext>
            </a:extLst>
          </p:cNvPr>
          <p:cNvSpPr txBox="1"/>
          <p:nvPr/>
        </p:nvSpPr>
        <p:spPr>
          <a:xfrm>
            <a:off x="7580778" y="3371947"/>
            <a:ext cx="3739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DB Read Replication </a:t>
            </a: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Allow faster read operations on database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4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FBC919-A577-4F49-A0C1-462AE1E74B34}"/>
              </a:ext>
            </a:extLst>
          </p:cNvPr>
          <p:cNvSpPr/>
          <p:nvPr/>
        </p:nvSpPr>
        <p:spPr>
          <a:xfrm>
            <a:off x="2724639" y="4542807"/>
            <a:ext cx="9467361" cy="1562100"/>
          </a:xfrm>
          <a:prstGeom prst="rect">
            <a:avLst/>
          </a:prstGeom>
          <a:solidFill>
            <a:srgbClr val="FEC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F777B71D-3E83-FF40-9438-7B080B054FAB}"/>
              </a:ext>
            </a:extLst>
          </p:cNvPr>
          <p:cNvSpPr/>
          <p:nvPr/>
        </p:nvSpPr>
        <p:spPr>
          <a:xfrm>
            <a:off x="0" y="4542807"/>
            <a:ext cx="4286739" cy="1558056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81E17-C760-6843-8214-1F66FEB475FC}"/>
              </a:ext>
            </a:extLst>
          </p:cNvPr>
          <p:cNvSpPr txBox="1"/>
          <p:nvPr/>
        </p:nvSpPr>
        <p:spPr>
          <a:xfrm>
            <a:off x="4004480" y="2009113"/>
            <a:ext cx="6326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FEC23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sz="5400" dirty="0">
                <a:solidFill>
                  <a:srgbClr val="50BDC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FCA8A-A568-784D-A21E-115B6B43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08" y="910381"/>
            <a:ext cx="2278029" cy="6508653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20911-41EC-3641-A35F-87146DEC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261" y="3315043"/>
            <a:ext cx="7547739" cy="3634129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4B21A79-1BF3-0241-9640-3DC7C9B4B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915" y="1880763"/>
            <a:ext cx="971599" cy="9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>
            <a:extLst>
              <a:ext uri="{FF2B5EF4-FFF2-40B4-BE49-F238E27FC236}">
                <a16:creationId xmlns:a16="http://schemas.microsoft.com/office/drawing/2014/main" id="{2BB095EA-6368-E04C-990B-622391CD537C}"/>
              </a:ext>
            </a:extLst>
          </p:cNvPr>
          <p:cNvSpPr/>
          <p:nvPr/>
        </p:nvSpPr>
        <p:spPr>
          <a:xfrm>
            <a:off x="-1" y="570645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99F4D-B310-594F-AEAB-63997C8C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08" y="856438"/>
            <a:ext cx="4164765" cy="767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Context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3A98B-A677-FB4E-A820-A8D242D24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90" b="-3"/>
          <a:stretch/>
        </p:blipFill>
        <p:spPr>
          <a:xfrm>
            <a:off x="8457806" y="420379"/>
            <a:ext cx="2829214" cy="2183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8BE09-0DFD-BA41-AC0F-A19424EF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9" r="4380" b="2"/>
          <a:stretch/>
        </p:blipFill>
        <p:spPr>
          <a:xfrm rot="576545">
            <a:off x="8993573" y="2035226"/>
            <a:ext cx="2955617" cy="216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27B2B-FE1B-C44E-A729-30A84C741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9608">
            <a:off x="6272098" y="493095"/>
            <a:ext cx="3071588" cy="2918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5BF8-7A8F-BC44-8C91-3A33C2D1BB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1"/>
          <a:stretch/>
        </p:blipFill>
        <p:spPr>
          <a:xfrm rot="20882600">
            <a:off x="7482839" y="2508765"/>
            <a:ext cx="3089128" cy="2265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A3344A-19AD-DE40-BAA5-53530695BD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56" b="1"/>
          <a:stretch/>
        </p:blipFill>
        <p:spPr>
          <a:xfrm rot="1435742">
            <a:off x="9029801" y="3906442"/>
            <a:ext cx="2829212" cy="224146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8E17EB-564C-6F42-B79D-0E7C7843AB95}"/>
              </a:ext>
            </a:extLst>
          </p:cNvPr>
          <p:cNvSpPr/>
          <p:nvPr/>
        </p:nvSpPr>
        <p:spPr>
          <a:xfrm>
            <a:off x="2213808" y="2119411"/>
            <a:ext cx="2628882" cy="10995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Covid-19 Pandemic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68117F-D019-7E4A-96E2-FC3CC61FEDCB}"/>
              </a:ext>
            </a:extLst>
          </p:cNvPr>
          <p:cNvSpPr/>
          <p:nvPr/>
        </p:nvSpPr>
        <p:spPr>
          <a:xfrm>
            <a:off x="302005" y="3950619"/>
            <a:ext cx="3043825" cy="10995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Panic Buying of Masks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B50B08-F5D1-974C-B969-7894407E5D5A}"/>
              </a:ext>
            </a:extLst>
          </p:cNvPr>
          <p:cNvSpPr/>
          <p:nvPr/>
        </p:nvSpPr>
        <p:spPr>
          <a:xfrm>
            <a:off x="3725927" y="3950619"/>
            <a:ext cx="3043825" cy="10995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Mask Profiteering from Pandemic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E78ED0-9A68-244A-9EC1-38E0CC6377B2}"/>
              </a:ext>
            </a:extLst>
          </p:cNvPr>
          <p:cNvSpPr/>
          <p:nvPr/>
        </p:nvSpPr>
        <p:spPr>
          <a:xfrm>
            <a:off x="2213808" y="5613981"/>
            <a:ext cx="2628882" cy="1099517"/>
          </a:xfrm>
          <a:prstGeom prst="roundRect">
            <a:avLst>
              <a:gd name="adj" fmla="val 50000"/>
            </a:avLst>
          </a:prstGeom>
          <a:solidFill>
            <a:srgbClr val="D03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Shortage of Masks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90DA1A7-5497-E84A-8F98-C5708E4CA739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 rot="16200000" flipH="1">
            <a:off x="4022199" y="2724977"/>
            <a:ext cx="731691" cy="1719591"/>
          </a:xfrm>
          <a:prstGeom prst="bentConnector3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C220F5B-B966-324F-B209-430C6872D9D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5400000">
            <a:off x="2310239" y="2732608"/>
            <a:ext cx="731691" cy="1704331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0178233-F9A9-BC43-95A2-7E6153ADDCE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2394161" y="4479892"/>
            <a:ext cx="563845" cy="1704331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3427AC8-E939-914F-9EE4-6E1FEBD7BA64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4106123" y="4472263"/>
            <a:ext cx="563845" cy="1719591"/>
          </a:xfrm>
          <a:prstGeom prst="bentConnector3">
            <a:avLst>
              <a:gd name="adj1" fmla="val 50000"/>
            </a:avLst>
          </a:prstGeom>
          <a:ln w="508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2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C74990-2F86-9F4B-92D4-03CD4EDF366C}"/>
              </a:ext>
            </a:extLst>
          </p:cNvPr>
          <p:cNvSpPr/>
          <p:nvPr/>
        </p:nvSpPr>
        <p:spPr>
          <a:xfrm>
            <a:off x="5990870" y="3294815"/>
            <a:ext cx="5169820" cy="1099517"/>
          </a:xfrm>
          <a:prstGeom prst="roundRect">
            <a:avLst>
              <a:gd name="adj" fmla="val 50000"/>
            </a:avLst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BD8CEDC-CA86-5749-A123-2C71003AF803}"/>
              </a:ext>
            </a:extLst>
          </p:cNvPr>
          <p:cNvSpPr/>
          <p:nvPr/>
        </p:nvSpPr>
        <p:spPr>
          <a:xfrm>
            <a:off x="5990870" y="4394332"/>
            <a:ext cx="5169820" cy="1099517"/>
          </a:xfrm>
          <a:prstGeom prst="roundRect">
            <a:avLst>
              <a:gd name="adj" fmla="val 50000"/>
            </a:avLst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0DEEA47-28D7-2B4B-BF7F-1AD03F1D8DB7}"/>
              </a:ext>
            </a:extLst>
          </p:cNvPr>
          <p:cNvSpPr/>
          <p:nvPr/>
        </p:nvSpPr>
        <p:spPr>
          <a:xfrm>
            <a:off x="5990870" y="5473631"/>
            <a:ext cx="5169820" cy="109951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E95892-3514-B742-9A6B-1DAFBD42827B}"/>
              </a:ext>
            </a:extLst>
          </p:cNvPr>
          <p:cNvSpPr/>
          <p:nvPr/>
        </p:nvSpPr>
        <p:spPr>
          <a:xfrm>
            <a:off x="5990870" y="2195298"/>
            <a:ext cx="5169820" cy="1099517"/>
          </a:xfrm>
          <a:prstGeom prst="roundRect">
            <a:avLst>
              <a:gd name="adj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EF862784-4DF8-FE40-ABAC-9CA40FD0AEFC}"/>
              </a:ext>
            </a:extLst>
          </p:cNvPr>
          <p:cNvSpPr/>
          <p:nvPr/>
        </p:nvSpPr>
        <p:spPr>
          <a:xfrm>
            <a:off x="-1" y="570645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06BFDF-AAD6-3E40-A979-C680193E4E30}"/>
              </a:ext>
            </a:extLst>
          </p:cNvPr>
          <p:cNvSpPr txBox="1">
            <a:spLocks/>
          </p:cNvSpPr>
          <p:nvPr/>
        </p:nvSpPr>
        <p:spPr>
          <a:xfrm>
            <a:off x="258708" y="856438"/>
            <a:ext cx="5315374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Mask E-Commerce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B9339-5173-D241-8D99-61A0BDD2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16" y="2195298"/>
            <a:ext cx="5509356" cy="437785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8963D1-02DB-7F4A-BD6E-5DAEF13E374B}"/>
              </a:ext>
            </a:extLst>
          </p:cNvPr>
          <p:cNvSpPr/>
          <p:nvPr/>
        </p:nvSpPr>
        <p:spPr>
          <a:xfrm>
            <a:off x="7291774" y="2514223"/>
            <a:ext cx="3706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ysClr val="windowText" lastClr="000000"/>
                </a:solidFill>
              </a:rPr>
              <a:t>1. Comfort of your home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EA572F-4547-E846-8738-EA7A0AFE660B}"/>
              </a:ext>
            </a:extLst>
          </p:cNvPr>
          <p:cNvSpPr/>
          <p:nvPr/>
        </p:nvSpPr>
        <p:spPr>
          <a:xfrm>
            <a:off x="7291774" y="3593522"/>
            <a:ext cx="3706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ysClr val="windowText" lastClr="000000"/>
                </a:solidFill>
              </a:rPr>
              <a:t>2. Controlled Pricing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B99260-9835-3A4C-808E-627F8D163763}"/>
              </a:ext>
            </a:extLst>
          </p:cNvPr>
          <p:cNvSpPr/>
          <p:nvPr/>
        </p:nvSpPr>
        <p:spPr>
          <a:xfrm>
            <a:off x="7291774" y="4693039"/>
            <a:ext cx="3706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ysClr val="windowText" lastClr="000000"/>
                </a:solidFill>
              </a:rPr>
              <a:t>3. Anti Hoarding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2DE7D8-A304-8244-9391-B7D1F999BD5D}"/>
              </a:ext>
            </a:extLst>
          </p:cNvPr>
          <p:cNvSpPr/>
          <p:nvPr/>
        </p:nvSpPr>
        <p:spPr>
          <a:xfrm>
            <a:off x="7291774" y="5792556"/>
            <a:ext cx="3706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ysClr val="windowText" lastClr="000000"/>
                </a:solidFill>
              </a:rPr>
              <a:t>4. Social Distancing</a:t>
            </a:r>
          </a:p>
        </p:txBody>
      </p:sp>
    </p:spTree>
    <p:extLst>
      <p:ext uri="{BB962C8B-B14F-4D97-AF65-F5344CB8AC3E}">
        <p14:creationId xmlns:p14="http://schemas.microsoft.com/office/powerpoint/2010/main" val="224846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4B31EBCC-B886-EA4E-B79C-3C44832178A9}"/>
              </a:ext>
            </a:extLst>
          </p:cNvPr>
          <p:cNvSpPr/>
          <p:nvPr/>
        </p:nvSpPr>
        <p:spPr>
          <a:xfrm>
            <a:off x="-1" y="382755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6F31AB-92DA-6749-810A-FA5D4AAEBA79}"/>
              </a:ext>
            </a:extLst>
          </p:cNvPr>
          <p:cNvSpPr txBox="1">
            <a:spLocks/>
          </p:cNvSpPr>
          <p:nvPr/>
        </p:nvSpPr>
        <p:spPr>
          <a:xfrm>
            <a:off x="258708" y="668548"/>
            <a:ext cx="5315374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Key Qualities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A67687-C597-754D-9AAE-0657463D6C54}"/>
              </a:ext>
            </a:extLst>
          </p:cNvPr>
          <p:cNvSpPr/>
          <p:nvPr/>
        </p:nvSpPr>
        <p:spPr>
          <a:xfrm>
            <a:off x="120922" y="2592887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1254B4-7FD0-514C-AF4A-9E2A0EB60DE1}"/>
              </a:ext>
            </a:extLst>
          </p:cNvPr>
          <p:cNvSpPr/>
          <p:nvPr/>
        </p:nvSpPr>
        <p:spPr>
          <a:xfrm>
            <a:off x="419167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Maintainability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896C4-6C72-9047-A0B5-E904E78B7F89}"/>
              </a:ext>
            </a:extLst>
          </p:cNvPr>
          <p:cNvSpPr/>
          <p:nvPr/>
        </p:nvSpPr>
        <p:spPr>
          <a:xfrm>
            <a:off x="3118980" y="2592887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4AD4FAC-3996-D04F-A9A9-C846161F58D7}"/>
              </a:ext>
            </a:extLst>
          </p:cNvPr>
          <p:cNvSpPr/>
          <p:nvPr/>
        </p:nvSpPr>
        <p:spPr>
          <a:xfrm>
            <a:off x="3417225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Availability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8DF04-A868-1546-89B0-67F2A55F993B}"/>
              </a:ext>
            </a:extLst>
          </p:cNvPr>
          <p:cNvSpPr txBox="1"/>
          <p:nvPr/>
        </p:nvSpPr>
        <p:spPr>
          <a:xfrm>
            <a:off x="212943" y="3441526"/>
            <a:ext cx="2730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CI/CD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Test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Loose Coupling, High Cohesion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Singleton 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Façade Design Pattern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README.md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7D092-EFD9-3D41-BD1E-A97AA700EFED}"/>
              </a:ext>
            </a:extLst>
          </p:cNvPr>
          <p:cNvSpPr txBox="1"/>
          <p:nvPr/>
        </p:nvSpPr>
        <p:spPr>
          <a:xfrm>
            <a:off x="3227620" y="3444452"/>
            <a:ext cx="2730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99.99% uptime between 8am – 12pm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Redundancy for system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Persistent state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6804-ACC4-344A-AC4D-880396415FDB}"/>
              </a:ext>
            </a:extLst>
          </p:cNvPr>
          <p:cNvSpPr/>
          <p:nvPr/>
        </p:nvSpPr>
        <p:spPr>
          <a:xfrm>
            <a:off x="6117038" y="2592886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3A3D2B-6985-B949-A8CA-DDC1B7CEB211}"/>
              </a:ext>
            </a:extLst>
          </p:cNvPr>
          <p:cNvSpPr/>
          <p:nvPr/>
        </p:nvSpPr>
        <p:spPr>
          <a:xfrm>
            <a:off x="6427809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CD7D6-FE57-4542-AD1B-0F45B9609AF0}"/>
              </a:ext>
            </a:extLst>
          </p:cNvPr>
          <p:cNvSpPr txBox="1"/>
          <p:nvPr/>
        </p:nvSpPr>
        <p:spPr>
          <a:xfrm>
            <a:off x="6219415" y="3425033"/>
            <a:ext cx="2730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No authorised access to protected pages and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No SQL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No breach of data confidentiality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No breach of 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DDoS Protection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73181B-287A-2A4E-8517-FD4CB0D74087}"/>
              </a:ext>
            </a:extLst>
          </p:cNvPr>
          <p:cNvSpPr/>
          <p:nvPr/>
        </p:nvSpPr>
        <p:spPr>
          <a:xfrm>
            <a:off x="9127622" y="2592887"/>
            <a:ext cx="2935429" cy="41085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8226DBB-58A8-B747-8AF8-763CD34E1ADF}"/>
              </a:ext>
            </a:extLst>
          </p:cNvPr>
          <p:cNvSpPr/>
          <p:nvPr/>
        </p:nvSpPr>
        <p:spPr>
          <a:xfrm>
            <a:off x="9425867" y="2062123"/>
            <a:ext cx="2338938" cy="1099517"/>
          </a:xfrm>
          <a:prstGeom prst="roundRect">
            <a:avLst>
              <a:gd name="adj" fmla="val 22659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4731CD-1CAE-474A-8CAA-9955A8758EE3}"/>
              </a:ext>
            </a:extLst>
          </p:cNvPr>
          <p:cNvSpPr txBox="1"/>
          <p:nvPr/>
        </p:nvSpPr>
        <p:spPr>
          <a:xfrm>
            <a:off x="9229999" y="3441526"/>
            <a:ext cx="27306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1 second initial web page load with 10,000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Handle 100 concurrent users</a:t>
            </a:r>
          </a:p>
        </p:txBody>
      </p:sp>
    </p:spTree>
    <p:extLst>
      <p:ext uri="{BB962C8B-B14F-4D97-AF65-F5344CB8AC3E}">
        <p14:creationId xmlns:p14="http://schemas.microsoft.com/office/powerpoint/2010/main" val="152968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E5C97-13A3-D945-BBDB-577A33B4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06" y="0"/>
            <a:ext cx="7953194" cy="6858000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2E77524B-E584-304E-B0CA-481D25563EC7}"/>
              </a:ext>
            </a:extLst>
          </p:cNvPr>
          <p:cNvSpPr/>
          <p:nvPr/>
        </p:nvSpPr>
        <p:spPr>
          <a:xfrm>
            <a:off x="0" y="4584526"/>
            <a:ext cx="4734838" cy="174809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617CB1-5371-D74F-8819-A0FE2990411E}"/>
              </a:ext>
            </a:extLst>
          </p:cNvPr>
          <p:cNvSpPr txBox="1">
            <a:spLocks/>
          </p:cNvSpPr>
          <p:nvPr/>
        </p:nvSpPr>
        <p:spPr>
          <a:xfrm>
            <a:off x="258708" y="4764557"/>
            <a:ext cx="3749621" cy="133561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Architecture 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54788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>
            <a:extLst>
              <a:ext uri="{FF2B5EF4-FFF2-40B4-BE49-F238E27FC236}">
                <a16:creationId xmlns:a16="http://schemas.microsoft.com/office/drawing/2014/main" id="{4FC9415F-4B3F-564D-B780-A03EE8A81FFF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8B7176-0953-944D-BF64-572489154698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5315374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Layered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DC772C-D007-3842-B4A4-FE6E87E1A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596" y="2944128"/>
            <a:ext cx="4217597" cy="278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E1BF6-70C7-EE4E-B073-FDB8FFB810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944129"/>
            <a:ext cx="4863779" cy="27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8E9AECA8-3C6F-A840-9832-C0369BA50D10}"/>
              </a:ext>
            </a:extLst>
          </p:cNvPr>
          <p:cNvSpPr/>
          <p:nvPr/>
        </p:nvSpPr>
        <p:spPr>
          <a:xfrm>
            <a:off x="0" y="4034806"/>
            <a:ext cx="12192000" cy="1939273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14DA6-2CED-A048-92DB-C8EE481B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25414"/>
            <a:ext cx="10515600" cy="1558056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Maintainability Design and Implementation</a:t>
            </a: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D975FBF-C955-C04A-90DD-E4B19A05A9CA}"/>
              </a:ext>
            </a:extLst>
          </p:cNvPr>
          <p:cNvGrpSpPr/>
          <p:nvPr/>
        </p:nvGrpSpPr>
        <p:grpSpPr>
          <a:xfrm>
            <a:off x="1628211" y="1118971"/>
            <a:ext cx="1476296" cy="2304036"/>
            <a:chOff x="7329488" y="4122739"/>
            <a:chExt cx="1752601" cy="2735261"/>
          </a:xfrm>
        </p:grpSpPr>
        <p:sp>
          <p:nvSpPr>
            <p:cNvPr id="397" name="Freeform 6">
              <a:extLst>
                <a:ext uri="{FF2B5EF4-FFF2-40B4-BE49-F238E27FC236}">
                  <a16:creationId xmlns:a16="http://schemas.microsoft.com/office/drawing/2014/main" id="{D091C3EA-0C99-6B42-B8DE-11F383417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26" y="4122739"/>
              <a:ext cx="274638" cy="1703388"/>
            </a:xfrm>
            <a:custGeom>
              <a:avLst/>
              <a:gdLst>
                <a:gd name="T0" fmla="*/ 331 w 336"/>
                <a:gd name="T1" fmla="*/ 633 h 2085"/>
                <a:gd name="T2" fmla="*/ 206 w 336"/>
                <a:gd name="T3" fmla="*/ 507 h 2085"/>
                <a:gd name="T4" fmla="*/ 331 w 336"/>
                <a:gd name="T5" fmla="*/ 381 h 2085"/>
                <a:gd name="T6" fmla="*/ 335 w 336"/>
                <a:gd name="T7" fmla="*/ 381 h 2085"/>
                <a:gd name="T8" fmla="*/ 336 w 336"/>
                <a:gd name="T9" fmla="*/ 0 h 2085"/>
                <a:gd name="T10" fmla="*/ 78 w 336"/>
                <a:gd name="T11" fmla="*/ 527 h 2085"/>
                <a:gd name="T12" fmla="*/ 117 w 336"/>
                <a:gd name="T13" fmla="*/ 2085 h 2085"/>
                <a:gd name="T14" fmla="*/ 331 w 336"/>
                <a:gd name="T15" fmla="*/ 2085 h 2085"/>
                <a:gd name="T16" fmla="*/ 335 w 336"/>
                <a:gd name="T17" fmla="*/ 632 h 2085"/>
                <a:gd name="T18" fmla="*/ 331 w 336"/>
                <a:gd name="T19" fmla="*/ 633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2085">
                  <a:moveTo>
                    <a:pt x="331" y="633"/>
                  </a:moveTo>
                  <a:cubicBezTo>
                    <a:pt x="262" y="633"/>
                    <a:pt x="206" y="576"/>
                    <a:pt x="206" y="507"/>
                  </a:cubicBezTo>
                  <a:cubicBezTo>
                    <a:pt x="206" y="438"/>
                    <a:pt x="262" y="381"/>
                    <a:pt x="331" y="381"/>
                  </a:cubicBezTo>
                  <a:cubicBezTo>
                    <a:pt x="333" y="381"/>
                    <a:pt x="334" y="381"/>
                    <a:pt x="335" y="381"/>
                  </a:cubicBezTo>
                  <a:cubicBezTo>
                    <a:pt x="336" y="0"/>
                    <a:pt x="336" y="0"/>
                    <a:pt x="336" y="0"/>
                  </a:cubicBezTo>
                  <a:cubicBezTo>
                    <a:pt x="170" y="0"/>
                    <a:pt x="183" y="278"/>
                    <a:pt x="78" y="527"/>
                  </a:cubicBezTo>
                  <a:cubicBezTo>
                    <a:pt x="0" y="713"/>
                    <a:pt x="117" y="2085"/>
                    <a:pt x="117" y="2085"/>
                  </a:cubicBezTo>
                  <a:cubicBezTo>
                    <a:pt x="331" y="2085"/>
                    <a:pt x="331" y="2085"/>
                    <a:pt x="331" y="2085"/>
                  </a:cubicBezTo>
                  <a:cubicBezTo>
                    <a:pt x="335" y="632"/>
                    <a:pt x="335" y="632"/>
                    <a:pt x="335" y="632"/>
                  </a:cubicBezTo>
                  <a:cubicBezTo>
                    <a:pt x="334" y="632"/>
                    <a:pt x="333" y="633"/>
                    <a:pt x="331" y="63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8">
              <a:extLst>
                <a:ext uri="{FF2B5EF4-FFF2-40B4-BE49-F238E27FC236}">
                  <a16:creationId xmlns:a16="http://schemas.microsoft.com/office/drawing/2014/main" id="{EB6E700F-AF1E-4444-9FC0-C2EB757A7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1" y="4122739"/>
              <a:ext cx="287338" cy="1703388"/>
            </a:xfrm>
            <a:custGeom>
              <a:avLst/>
              <a:gdLst>
                <a:gd name="T0" fmla="*/ 264 w 352"/>
                <a:gd name="T1" fmla="*/ 527 h 2085"/>
                <a:gd name="T2" fmla="*/ 5 w 352"/>
                <a:gd name="T3" fmla="*/ 0 h 2085"/>
                <a:gd name="T4" fmla="*/ 4 w 352"/>
                <a:gd name="T5" fmla="*/ 381 h 2085"/>
                <a:gd name="T6" fmla="*/ 126 w 352"/>
                <a:gd name="T7" fmla="*/ 507 h 2085"/>
                <a:gd name="T8" fmla="*/ 4 w 352"/>
                <a:gd name="T9" fmla="*/ 632 h 2085"/>
                <a:gd name="T10" fmla="*/ 0 w 352"/>
                <a:gd name="T11" fmla="*/ 2085 h 2085"/>
                <a:gd name="T12" fmla="*/ 228 w 352"/>
                <a:gd name="T13" fmla="*/ 2085 h 2085"/>
                <a:gd name="T14" fmla="*/ 264 w 352"/>
                <a:gd name="T15" fmla="*/ 527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2" h="2085">
                  <a:moveTo>
                    <a:pt x="264" y="527"/>
                  </a:moveTo>
                  <a:cubicBezTo>
                    <a:pt x="130" y="219"/>
                    <a:pt x="34" y="0"/>
                    <a:pt x="5" y="0"/>
                  </a:cubicBezTo>
                  <a:cubicBezTo>
                    <a:pt x="4" y="381"/>
                    <a:pt x="4" y="381"/>
                    <a:pt x="4" y="381"/>
                  </a:cubicBezTo>
                  <a:cubicBezTo>
                    <a:pt x="72" y="384"/>
                    <a:pt x="126" y="439"/>
                    <a:pt x="126" y="507"/>
                  </a:cubicBezTo>
                  <a:cubicBezTo>
                    <a:pt x="126" y="575"/>
                    <a:pt x="72" y="631"/>
                    <a:pt x="4" y="632"/>
                  </a:cubicBezTo>
                  <a:cubicBezTo>
                    <a:pt x="0" y="2085"/>
                    <a:pt x="0" y="2085"/>
                    <a:pt x="0" y="2085"/>
                  </a:cubicBezTo>
                  <a:cubicBezTo>
                    <a:pt x="228" y="2085"/>
                    <a:pt x="228" y="2085"/>
                    <a:pt x="228" y="2085"/>
                  </a:cubicBezTo>
                  <a:cubicBezTo>
                    <a:pt x="228" y="2085"/>
                    <a:pt x="352" y="732"/>
                    <a:pt x="264" y="52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9">
              <a:extLst>
                <a:ext uri="{FF2B5EF4-FFF2-40B4-BE49-F238E27FC236}">
                  <a16:creationId xmlns:a16="http://schemas.microsoft.com/office/drawing/2014/main" id="{3430E0FB-4273-7F4E-967B-7B6B05AB7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171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10">
              <a:extLst>
                <a:ext uri="{FF2B5EF4-FFF2-40B4-BE49-F238E27FC236}">
                  <a16:creationId xmlns:a16="http://schemas.microsoft.com/office/drawing/2014/main" id="{488BCC24-039C-1946-B7A4-EC647B567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43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11">
              <a:extLst>
                <a:ext uri="{FF2B5EF4-FFF2-40B4-BE49-F238E27FC236}">
                  <a16:creationId xmlns:a16="http://schemas.microsoft.com/office/drawing/2014/main" id="{D6B0CAAC-3BFE-DB4C-A7E8-21C7C3192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316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12">
              <a:extLst>
                <a:ext uri="{FF2B5EF4-FFF2-40B4-BE49-F238E27FC236}">
                  <a16:creationId xmlns:a16="http://schemas.microsoft.com/office/drawing/2014/main" id="{4D263126-39B7-BA43-A26D-F79D22696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888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3">
              <a:extLst>
                <a:ext uri="{FF2B5EF4-FFF2-40B4-BE49-F238E27FC236}">
                  <a16:creationId xmlns:a16="http://schemas.microsoft.com/office/drawing/2014/main" id="{EF040D34-44EB-9F45-AD7B-F42626A2B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61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4">
              <a:extLst>
                <a:ext uri="{FF2B5EF4-FFF2-40B4-BE49-F238E27FC236}">
                  <a16:creationId xmlns:a16="http://schemas.microsoft.com/office/drawing/2014/main" id="{B1A33D5C-EAF0-144D-ACBB-8B794F144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033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5">
              <a:extLst>
                <a:ext uri="{FF2B5EF4-FFF2-40B4-BE49-F238E27FC236}">
                  <a16:creationId xmlns:a16="http://schemas.microsoft.com/office/drawing/2014/main" id="{25A4A64C-3528-0F43-B43D-126E498CA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606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6">
              <a:extLst>
                <a:ext uri="{FF2B5EF4-FFF2-40B4-BE49-F238E27FC236}">
                  <a16:creationId xmlns:a16="http://schemas.microsoft.com/office/drawing/2014/main" id="{E7B8F400-9EA2-6242-A0F6-5C4D0CE4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178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17">
              <a:extLst>
                <a:ext uri="{FF2B5EF4-FFF2-40B4-BE49-F238E27FC236}">
                  <a16:creationId xmlns:a16="http://schemas.microsoft.com/office/drawing/2014/main" id="{E21AA46E-885C-8C48-869C-DDAF08B3B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751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18">
              <a:extLst>
                <a:ext uri="{FF2B5EF4-FFF2-40B4-BE49-F238E27FC236}">
                  <a16:creationId xmlns:a16="http://schemas.microsoft.com/office/drawing/2014/main" id="{E565E531-D45B-5C42-9101-30DC1CEA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323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9">
              <a:extLst>
                <a:ext uri="{FF2B5EF4-FFF2-40B4-BE49-F238E27FC236}">
                  <a16:creationId xmlns:a16="http://schemas.microsoft.com/office/drawing/2014/main" id="{67694D94-F3AE-F04C-B624-AFD3680F4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896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20">
              <a:extLst>
                <a:ext uri="{FF2B5EF4-FFF2-40B4-BE49-F238E27FC236}">
                  <a16:creationId xmlns:a16="http://schemas.microsoft.com/office/drawing/2014/main" id="{5F5FA0F4-E237-114A-B8F7-EFB728853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8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21">
              <a:extLst>
                <a:ext uri="{FF2B5EF4-FFF2-40B4-BE49-F238E27FC236}">
                  <a16:creationId xmlns:a16="http://schemas.microsoft.com/office/drawing/2014/main" id="{FA6B5B9A-B104-034A-AAF7-3B5802607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041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22">
              <a:extLst>
                <a:ext uri="{FF2B5EF4-FFF2-40B4-BE49-F238E27FC236}">
                  <a16:creationId xmlns:a16="http://schemas.microsoft.com/office/drawing/2014/main" id="{3CE23036-28EE-7242-8D96-924B5E482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613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23">
              <a:extLst>
                <a:ext uri="{FF2B5EF4-FFF2-40B4-BE49-F238E27FC236}">
                  <a16:creationId xmlns:a16="http://schemas.microsoft.com/office/drawing/2014/main" id="{7B5EE8E2-3035-1D4E-BB97-6E65963BF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186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24">
              <a:extLst>
                <a:ext uri="{FF2B5EF4-FFF2-40B4-BE49-F238E27FC236}">
                  <a16:creationId xmlns:a16="http://schemas.microsoft.com/office/drawing/2014/main" id="{8888B9F2-E879-024A-B96B-50E64563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758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5">
              <a:extLst>
                <a:ext uri="{FF2B5EF4-FFF2-40B4-BE49-F238E27FC236}">
                  <a16:creationId xmlns:a16="http://schemas.microsoft.com/office/drawing/2014/main" id="{440314D5-9995-3D44-9736-5089512ED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331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6">
              <a:extLst>
                <a:ext uri="{FF2B5EF4-FFF2-40B4-BE49-F238E27FC236}">
                  <a16:creationId xmlns:a16="http://schemas.microsoft.com/office/drawing/2014/main" id="{8D753C80-1DF3-9545-87CA-B74AA41BD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903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27">
              <a:extLst>
                <a:ext uri="{FF2B5EF4-FFF2-40B4-BE49-F238E27FC236}">
                  <a16:creationId xmlns:a16="http://schemas.microsoft.com/office/drawing/2014/main" id="{95754F59-171C-7D45-BB2C-199E5C329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4763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28">
              <a:extLst>
                <a:ext uri="{FF2B5EF4-FFF2-40B4-BE49-F238E27FC236}">
                  <a16:creationId xmlns:a16="http://schemas.microsoft.com/office/drawing/2014/main" id="{8CF5096B-868C-B44D-AA89-2BD0156CD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488" y="6330952"/>
              <a:ext cx="85725" cy="227013"/>
            </a:xfrm>
            <a:prstGeom prst="rect">
              <a:avLst/>
            </a:prstGeom>
            <a:solidFill>
              <a:srgbClr val="414042"/>
            </a:solidFill>
            <a:ln w="3175" cap="rnd">
              <a:solidFill>
                <a:srgbClr val="BEC0C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A7A7A1C4-AE06-DD45-92D8-5D4A321B0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5788027"/>
              <a:ext cx="479425" cy="180975"/>
            </a:xfrm>
            <a:custGeom>
              <a:avLst/>
              <a:gdLst>
                <a:gd name="T0" fmla="*/ 585 w 585"/>
                <a:gd name="T1" fmla="*/ 111 h 222"/>
                <a:gd name="T2" fmla="*/ 516 w 585"/>
                <a:gd name="T3" fmla="*/ 222 h 222"/>
                <a:gd name="T4" fmla="*/ 69 w 585"/>
                <a:gd name="T5" fmla="*/ 222 h 222"/>
                <a:gd name="T6" fmla="*/ 0 w 585"/>
                <a:gd name="T7" fmla="*/ 111 h 222"/>
                <a:gd name="T8" fmla="*/ 0 w 585"/>
                <a:gd name="T9" fmla="*/ 111 h 222"/>
                <a:gd name="T10" fmla="*/ 69 w 585"/>
                <a:gd name="T11" fmla="*/ 0 h 222"/>
                <a:gd name="T12" fmla="*/ 516 w 585"/>
                <a:gd name="T13" fmla="*/ 0 h 222"/>
                <a:gd name="T14" fmla="*/ 585 w 585"/>
                <a:gd name="T15" fmla="*/ 1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5" h="222">
                  <a:moveTo>
                    <a:pt x="585" y="111"/>
                  </a:moveTo>
                  <a:cubicBezTo>
                    <a:pt x="585" y="172"/>
                    <a:pt x="554" y="222"/>
                    <a:pt x="516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31" y="222"/>
                    <a:pt x="0" y="172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49"/>
                    <a:pt x="31" y="0"/>
                    <a:pt x="69" y="0"/>
                  </a:cubicBezTo>
                  <a:cubicBezTo>
                    <a:pt x="516" y="0"/>
                    <a:pt x="516" y="0"/>
                    <a:pt x="516" y="0"/>
                  </a:cubicBezTo>
                  <a:cubicBezTo>
                    <a:pt x="554" y="0"/>
                    <a:pt x="585" y="49"/>
                    <a:pt x="585" y="111"/>
                  </a:cubicBezTo>
                  <a:close/>
                </a:path>
              </a:pathLst>
            </a:custGeom>
            <a:solidFill>
              <a:srgbClr val="313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85C3889E-5FE8-0241-9E6C-A15220A6DEFC}"/>
                </a:ext>
              </a:extLst>
            </p:cNvPr>
            <p:cNvGrpSpPr/>
            <p:nvPr/>
          </p:nvGrpSpPr>
          <p:grpSpPr>
            <a:xfrm>
              <a:off x="7351713" y="6584952"/>
              <a:ext cx="1714500" cy="273048"/>
              <a:chOff x="7351713" y="6584952"/>
              <a:chExt cx="1714500" cy="1309688"/>
            </a:xfrm>
          </p:grpSpPr>
          <p:sp>
            <p:nvSpPr>
              <p:cNvPr id="425" name="Rectangle 30">
                <a:extLst>
                  <a:ext uri="{FF2B5EF4-FFF2-40B4-BE49-F238E27FC236}">
                    <a16:creationId xmlns:a16="http://schemas.microsoft.com/office/drawing/2014/main" id="{A3379B72-AA85-0040-B77A-4308E1C9C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171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31">
                <a:extLst>
                  <a:ext uri="{FF2B5EF4-FFF2-40B4-BE49-F238E27FC236}">
                    <a16:creationId xmlns:a16="http://schemas.microsoft.com/office/drawing/2014/main" id="{B74080B0-3F5A-344E-ABD8-8F3C80B86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743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32">
                <a:extLst>
                  <a:ext uri="{FF2B5EF4-FFF2-40B4-BE49-F238E27FC236}">
                    <a16:creationId xmlns:a16="http://schemas.microsoft.com/office/drawing/2014/main" id="{CD4E39DD-8D25-F04F-A481-F0E84CBDD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316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3">
                <a:extLst>
                  <a:ext uri="{FF2B5EF4-FFF2-40B4-BE49-F238E27FC236}">
                    <a16:creationId xmlns:a16="http://schemas.microsoft.com/office/drawing/2014/main" id="{5C2147BC-67D8-7242-BBDE-29BCDAE6C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888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34">
                <a:extLst>
                  <a:ext uri="{FF2B5EF4-FFF2-40B4-BE49-F238E27FC236}">
                    <a16:creationId xmlns:a16="http://schemas.microsoft.com/office/drawing/2014/main" id="{5B37E4EA-BCB3-344A-B106-AC79E9721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461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35">
                <a:extLst>
                  <a:ext uri="{FF2B5EF4-FFF2-40B4-BE49-F238E27FC236}">
                    <a16:creationId xmlns:a16="http://schemas.microsoft.com/office/drawing/2014/main" id="{5C87A687-9EB6-FF44-8DA5-CD3A2FF58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033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6">
                <a:extLst>
                  <a:ext uri="{FF2B5EF4-FFF2-40B4-BE49-F238E27FC236}">
                    <a16:creationId xmlns:a16="http://schemas.microsoft.com/office/drawing/2014/main" id="{E3CB4A17-ED59-E74E-8102-35D21EA41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606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37">
                <a:extLst>
                  <a:ext uri="{FF2B5EF4-FFF2-40B4-BE49-F238E27FC236}">
                    <a16:creationId xmlns:a16="http://schemas.microsoft.com/office/drawing/2014/main" id="{FD88C7F6-1B2A-2849-B04A-52A4595F5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178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38">
                <a:extLst>
                  <a:ext uri="{FF2B5EF4-FFF2-40B4-BE49-F238E27FC236}">
                    <a16:creationId xmlns:a16="http://schemas.microsoft.com/office/drawing/2014/main" id="{2CEB3FF2-8E55-7D46-93E9-DD0EDE9B9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751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9">
                <a:extLst>
                  <a:ext uri="{FF2B5EF4-FFF2-40B4-BE49-F238E27FC236}">
                    <a16:creationId xmlns:a16="http://schemas.microsoft.com/office/drawing/2014/main" id="{C54EFD62-9015-5749-AC27-5731F31FC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323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40">
                <a:extLst>
                  <a:ext uri="{FF2B5EF4-FFF2-40B4-BE49-F238E27FC236}">
                    <a16:creationId xmlns:a16="http://schemas.microsoft.com/office/drawing/2014/main" id="{B5060EEF-AE09-6C4B-AC39-F65E81CE2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896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41">
                <a:extLst>
                  <a:ext uri="{FF2B5EF4-FFF2-40B4-BE49-F238E27FC236}">
                    <a16:creationId xmlns:a16="http://schemas.microsoft.com/office/drawing/2014/main" id="{D869C0F1-A610-AC48-9D83-9B0E7C925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468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42">
                <a:extLst>
                  <a:ext uri="{FF2B5EF4-FFF2-40B4-BE49-F238E27FC236}">
                    <a16:creationId xmlns:a16="http://schemas.microsoft.com/office/drawing/2014/main" id="{DB7ACE55-5C31-6F47-9C82-44C7C84B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041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43">
                <a:extLst>
                  <a:ext uri="{FF2B5EF4-FFF2-40B4-BE49-F238E27FC236}">
                    <a16:creationId xmlns:a16="http://schemas.microsoft.com/office/drawing/2014/main" id="{A83D5BBD-3A0F-EE4C-A2BE-8427EFB52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613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44">
                <a:extLst>
                  <a:ext uri="{FF2B5EF4-FFF2-40B4-BE49-F238E27FC236}">
                    <a16:creationId xmlns:a16="http://schemas.microsoft.com/office/drawing/2014/main" id="{9D7738DB-F1BC-F54F-B066-A842745A6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186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45">
                <a:extLst>
                  <a:ext uri="{FF2B5EF4-FFF2-40B4-BE49-F238E27FC236}">
                    <a16:creationId xmlns:a16="http://schemas.microsoft.com/office/drawing/2014/main" id="{5FFD716C-A694-F24D-BE51-9C861B0E2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758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46">
                <a:extLst>
                  <a:ext uri="{FF2B5EF4-FFF2-40B4-BE49-F238E27FC236}">
                    <a16:creationId xmlns:a16="http://schemas.microsoft.com/office/drawing/2014/main" id="{6A4B2A14-BEF7-4546-84C8-04A813896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2331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47">
                <a:extLst>
                  <a:ext uri="{FF2B5EF4-FFF2-40B4-BE49-F238E27FC236}">
                    <a16:creationId xmlns:a16="http://schemas.microsoft.com/office/drawing/2014/main" id="{75FAAFF0-2BDE-4A4C-AC32-21B5BD8EB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903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Rectangle 48">
                <a:extLst>
                  <a:ext uri="{FF2B5EF4-FFF2-40B4-BE49-F238E27FC236}">
                    <a16:creationId xmlns:a16="http://schemas.microsoft.com/office/drawing/2014/main" id="{73CBA0A8-AB59-6842-AC36-8A3B79F5C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4763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Rectangle 49">
                <a:extLst>
                  <a:ext uri="{FF2B5EF4-FFF2-40B4-BE49-F238E27FC236}">
                    <a16:creationId xmlns:a16="http://schemas.microsoft.com/office/drawing/2014/main" id="{1D63AD9F-0CFB-164B-ABAB-60BCB8008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0488" y="6584952"/>
                <a:ext cx="85725" cy="1309688"/>
              </a:xfrm>
              <a:prstGeom prst="rect">
                <a:avLst/>
              </a:prstGeom>
              <a:solidFill>
                <a:srgbClr val="414042"/>
              </a:solidFill>
              <a:ln w="3175" cap="rnd">
                <a:solidFill>
                  <a:srgbClr val="BEC0C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1" name="Rectangle 50">
              <a:extLst>
                <a:ext uri="{FF2B5EF4-FFF2-40B4-BE49-F238E27FC236}">
                  <a16:creationId xmlns:a16="http://schemas.microsoft.com/office/drawing/2014/main" id="{869510B0-C080-5543-84AB-66AEC22E1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1713" y="6524627"/>
              <a:ext cx="1714500" cy="88900"/>
            </a:xfrm>
            <a:prstGeom prst="rect">
              <a:avLst/>
            </a:prstGeom>
            <a:solidFill>
              <a:srgbClr val="E6E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51">
              <a:extLst>
                <a:ext uri="{FF2B5EF4-FFF2-40B4-BE49-F238E27FC236}">
                  <a16:creationId xmlns:a16="http://schemas.microsoft.com/office/drawing/2014/main" id="{3F21D7DE-D9D2-4042-9EA2-EDBFB8F1B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1713" y="6470652"/>
              <a:ext cx="1714500" cy="53975"/>
            </a:xfrm>
            <a:prstGeom prst="rect">
              <a:avLst/>
            </a:prstGeom>
            <a:solidFill>
              <a:srgbClr val="DBD7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2">
              <a:extLst>
                <a:ext uri="{FF2B5EF4-FFF2-40B4-BE49-F238E27FC236}">
                  <a16:creationId xmlns:a16="http://schemas.microsoft.com/office/drawing/2014/main" id="{E5CDF227-75D3-EA44-912B-1D8610EC0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919789"/>
              <a:ext cx="1749425" cy="430213"/>
            </a:xfrm>
            <a:custGeom>
              <a:avLst/>
              <a:gdLst>
                <a:gd name="T0" fmla="*/ 0 w 2142"/>
                <a:gd name="T1" fmla="*/ 525 h 525"/>
                <a:gd name="T2" fmla="*/ 0 w 2142"/>
                <a:gd name="T3" fmla="*/ 267 h 525"/>
                <a:gd name="T4" fmla="*/ 230 w 2142"/>
                <a:gd name="T5" fmla="*/ 0 h 525"/>
                <a:gd name="T6" fmla="*/ 1912 w 2142"/>
                <a:gd name="T7" fmla="*/ 0 h 525"/>
                <a:gd name="T8" fmla="*/ 2142 w 2142"/>
                <a:gd name="T9" fmla="*/ 267 h 525"/>
                <a:gd name="T10" fmla="*/ 2142 w 2142"/>
                <a:gd name="T11" fmla="*/ 525 h 525"/>
                <a:gd name="T12" fmla="*/ 0 w 2142"/>
                <a:gd name="T13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2" h="525">
                  <a:moveTo>
                    <a:pt x="0" y="525"/>
                  </a:moveTo>
                  <a:cubicBezTo>
                    <a:pt x="0" y="267"/>
                    <a:pt x="0" y="267"/>
                    <a:pt x="0" y="267"/>
                  </a:cubicBezTo>
                  <a:cubicBezTo>
                    <a:pt x="0" y="119"/>
                    <a:pt x="103" y="0"/>
                    <a:pt x="230" y="0"/>
                  </a:cubicBezTo>
                  <a:cubicBezTo>
                    <a:pt x="1912" y="0"/>
                    <a:pt x="1912" y="0"/>
                    <a:pt x="1912" y="0"/>
                  </a:cubicBezTo>
                  <a:cubicBezTo>
                    <a:pt x="2039" y="0"/>
                    <a:pt x="2142" y="119"/>
                    <a:pt x="2142" y="267"/>
                  </a:cubicBezTo>
                  <a:cubicBezTo>
                    <a:pt x="2142" y="525"/>
                    <a:pt x="2142" y="525"/>
                    <a:pt x="2142" y="525"/>
                  </a:cubicBezTo>
                  <a:lnTo>
                    <a:pt x="0" y="5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3">
              <a:extLst>
                <a:ext uri="{FF2B5EF4-FFF2-40B4-BE49-F238E27FC236}">
                  <a16:creationId xmlns:a16="http://schemas.microsoft.com/office/drawing/2014/main" id="{FCA5E81A-6552-CB49-9FE9-CC71924E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551" y="5919789"/>
              <a:ext cx="871538" cy="430213"/>
            </a:xfrm>
            <a:custGeom>
              <a:avLst/>
              <a:gdLst>
                <a:gd name="T0" fmla="*/ 0 w 1068"/>
                <a:gd name="T1" fmla="*/ 0 h 525"/>
                <a:gd name="T2" fmla="*/ 841 w 1068"/>
                <a:gd name="T3" fmla="*/ 0 h 525"/>
                <a:gd name="T4" fmla="*/ 1068 w 1068"/>
                <a:gd name="T5" fmla="*/ 267 h 525"/>
                <a:gd name="T6" fmla="*/ 1068 w 1068"/>
                <a:gd name="T7" fmla="*/ 525 h 525"/>
                <a:gd name="T8" fmla="*/ 6 w 1068"/>
                <a:gd name="T9" fmla="*/ 525 h 525"/>
                <a:gd name="T10" fmla="*/ 0 w 1068"/>
                <a:gd name="T11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8" h="525">
                  <a:moveTo>
                    <a:pt x="0" y="0"/>
                  </a:moveTo>
                  <a:cubicBezTo>
                    <a:pt x="841" y="0"/>
                    <a:pt x="841" y="0"/>
                    <a:pt x="841" y="0"/>
                  </a:cubicBezTo>
                  <a:cubicBezTo>
                    <a:pt x="966" y="0"/>
                    <a:pt x="1068" y="119"/>
                    <a:pt x="1068" y="267"/>
                  </a:cubicBezTo>
                  <a:cubicBezTo>
                    <a:pt x="1068" y="525"/>
                    <a:pt x="1068" y="525"/>
                    <a:pt x="1068" y="525"/>
                  </a:cubicBezTo>
                  <a:cubicBezTo>
                    <a:pt x="6" y="525"/>
                    <a:pt x="6" y="525"/>
                    <a:pt x="6" y="5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5" name="Group 56">
            <a:extLst>
              <a:ext uri="{FF2B5EF4-FFF2-40B4-BE49-F238E27FC236}">
                <a16:creationId xmlns:a16="http://schemas.microsoft.com/office/drawing/2014/main" id="{6D292782-847D-7748-BA42-BDBEAFE98F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03080" y="2669502"/>
            <a:ext cx="403225" cy="3190875"/>
            <a:chOff x="336" y="1155"/>
            <a:chExt cx="254" cy="2010"/>
          </a:xfrm>
        </p:grpSpPr>
        <p:sp>
          <p:nvSpPr>
            <p:cNvPr id="446" name="AutoShape 55">
              <a:extLst>
                <a:ext uri="{FF2B5EF4-FFF2-40B4-BE49-F238E27FC236}">
                  <a16:creationId xmlns:a16="http://schemas.microsoft.com/office/drawing/2014/main" id="{737CB587-CD88-644D-B48E-B1B2510FC90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6" y="1155"/>
              <a:ext cx="254" cy="2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57">
              <a:extLst>
                <a:ext uri="{FF2B5EF4-FFF2-40B4-BE49-F238E27FC236}">
                  <a16:creationId xmlns:a16="http://schemas.microsoft.com/office/drawing/2014/main" id="{E050B898-D48C-B64F-8D4C-B211257A8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2028"/>
              <a:ext cx="75" cy="885"/>
            </a:xfrm>
            <a:custGeom>
              <a:avLst/>
              <a:gdLst>
                <a:gd name="T0" fmla="*/ 146 w 146"/>
                <a:gd name="T1" fmla="*/ 1701 h 1719"/>
                <a:gd name="T2" fmla="*/ 127 w 146"/>
                <a:gd name="T3" fmla="*/ 1719 h 1719"/>
                <a:gd name="T4" fmla="*/ 19 w 146"/>
                <a:gd name="T5" fmla="*/ 1719 h 1719"/>
                <a:gd name="T6" fmla="*/ 0 w 146"/>
                <a:gd name="T7" fmla="*/ 1701 h 1719"/>
                <a:gd name="T8" fmla="*/ 0 w 146"/>
                <a:gd name="T9" fmla="*/ 19 h 1719"/>
                <a:gd name="T10" fmla="*/ 19 w 146"/>
                <a:gd name="T11" fmla="*/ 0 h 1719"/>
                <a:gd name="T12" fmla="*/ 127 w 146"/>
                <a:gd name="T13" fmla="*/ 0 h 1719"/>
                <a:gd name="T14" fmla="*/ 146 w 146"/>
                <a:gd name="T15" fmla="*/ 19 h 1719"/>
                <a:gd name="T16" fmla="*/ 146 w 146"/>
                <a:gd name="T17" fmla="*/ 1701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719">
                  <a:moveTo>
                    <a:pt x="146" y="1701"/>
                  </a:moveTo>
                  <a:cubicBezTo>
                    <a:pt x="146" y="1711"/>
                    <a:pt x="137" y="1719"/>
                    <a:pt x="127" y="1719"/>
                  </a:cubicBezTo>
                  <a:cubicBezTo>
                    <a:pt x="19" y="1719"/>
                    <a:pt x="19" y="1719"/>
                    <a:pt x="19" y="1719"/>
                  </a:cubicBezTo>
                  <a:cubicBezTo>
                    <a:pt x="9" y="1719"/>
                    <a:pt x="0" y="1711"/>
                    <a:pt x="0" y="170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7" y="0"/>
                    <a:pt x="146" y="9"/>
                    <a:pt x="146" y="19"/>
                  </a:cubicBezTo>
                  <a:lnTo>
                    <a:pt x="146" y="1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58">
              <a:extLst>
                <a:ext uri="{FF2B5EF4-FFF2-40B4-BE49-F238E27FC236}">
                  <a16:creationId xmlns:a16="http://schemas.microsoft.com/office/drawing/2014/main" id="{D646692D-AB51-B244-A3E4-1C90B750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" y="1989"/>
              <a:ext cx="161" cy="79"/>
            </a:xfrm>
            <a:custGeom>
              <a:avLst/>
              <a:gdLst>
                <a:gd name="T0" fmla="*/ 312 w 312"/>
                <a:gd name="T1" fmla="*/ 118 h 155"/>
                <a:gd name="T2" fmla="*/ 275 w 312"/>
                <a:gd name="T3" fmla="*/ 155 h 155"/>
                <a:gd name="T4" fmla="*/ 37 w 312"/>
                <a:gd name="T5" fmla="*/ 155 h 155"/>
                <a:gd name="T6" fmla="*/ 0 w 312"/>
                <a:gd name="T7" fmla="*/ 118 h 155"/>
                <a:gd name="T8" fmla="*/ 19 w 312"/>
                <a:gd name="T9" fmla="*/ 37 h 155"/>
                <a:gd name="T10" fmla="*/ 56 w 312"/>
                <a:gd name="T11" fmla="*/ 0 h 155"/>
                <a:gd name="T12" fmla="*/ 256 w 312"/>
                <a:gd name="T13" fmla="*/ 0 h 155"/>
                <a:gd name="T14" fmla="*/ 293 w 312"/>
                <a:gd name="T15" fmla="*/ 37 h 155"/>
                <a:gd name="T16" fmla="*/ 312 w 312"/>
                <a:gd name="T17" fmla="*/ 11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55">
                  <a:moveTo>
                    <a:pt x="312" y="118"/>
                  </a:moveTo>
                  <a:cubicBezTo>
                    <a:pt x="312" y="138"/>
                    <a:pt x="295" y="155"/>
                    <a:pt x="275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17" y="155"/>
                    <a:pt x="0" y="138"/>
                    <a:pt x="0" y="11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16"/>
                    <a:pt x="35" y="0"/>
                    <a:pt x="56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77" y="0"/>
                    <a:pt x="293" y="16"/>
                    <a:pt x="293" y="37"/>
                  </a:cubicBezTo>
                  <a:lnTo>
                    <a:pt x="312" y="11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59">
              <a:extLst>
                <a:ext uri="{FF2B5EF4-FFF2-40B4-BE49-F238E27FC236}">
                  <a16:creationId xmlns:a16="http://schemas.microsoft.com/office/drawing/2014/main" id="{E854EAB6-CC7F-BB46-9C41-DE85A494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1155"/>
              <a:ext cx="254" cy="861"/>
            </a:xfrm>
            <a:custGeom>
              <a:avLst/>
              <a:gdLst>
                <a:gd name="T0" fmla="*/ 492 w 492"/>
                <a:gd name="T1" fmla="*/ 1534 h 1673"/>
                <a:gd name="T2" fmla="*/ 352 w 492"/>
                <a:gd name="T3" fmla="*/ 1673 h 1673"/>
                <a:gd name="T4" fmla="*/ 140 w 492"/>
                <a:gd name="T5" fmla="*/ 1673 h 1673"/>
                <a:gd name="T6" fmla="*/ 0 w 492"/>
                <a:gd name="T7" fmla="*/ 1534 h 1673"/>
                <a:gd name="T8" fmla="*/ 0 w 492"/>
                <a:gd name="T9" fmla="*/ 139 h 1673"/>
                <a:gd name="T10" fmla="*/ 140 w 492"/>
                <a:gd name="T11" fmla="*/ 0 h 1673"/>
                <a:gd name="T12" fmla="*/ 352 w 492"/>
                <a:gd name="T13" fmla="*/ 0 h 1673"/>
                <a:gd name="T14" fmla="*/ 492 w 492"/>
                <a:gd name="T15" fmla="*/ 139 h 1673"/>
                <a:gd name="T16" fmla="*/ 492 w 492"/>
                <a:gd name="T17" fmla="*/ 1534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2" h="1673">
                  <a:moveTo>
                    <a:pt x="492" y="1534"/>
                  </a:moveTo>
                  <a:cubicBezTo>
                    <a:pt x="492" y="1611"/>
                    <a:pt x="430" y="1673"/>
                    <a:pt x="352" y="1673"/>
                  </a:cubicBezTo>
                  <a:cubicBezTo>
                    <a:pt x="140" y="1673"/>
                    <a:pt x="140" y="1673"/>
                    <a:pt x="140" y="1673"/>
                  </a:cubicBezTo>
                  <a:cubicBezTo>
                    <a:pt x="62" y="1673"/>
                    <a:pt x="0" y="1611"/>
                    <a:pt x="0" y="1534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62"/>
                    <a:pt x="62" y="0"/>
                    <a:pt x="140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430" y="0"/>
                    <a:pt x="492" y="62"/>
                    <a:pt x="492" y="139"/>
                  </a:cubicBezTo>
                  <a:lnTo>
                    <a:pt x="492" y="153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60">
              <a:extLst>
                <a:ext uri="{FF2B5EF4-FFF2-40B4-BE49-F238E27FC236}">
                  <a16:creationId xmlns:a16="http://schemas.microsoft.com/office/drawing/2014/main" id="{27675162-162F-5746-AC72-D2A8CB1B5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" y="1218"/>
              <a:ext cx="41" cy="735"/>
            </a:xfrm>
            <a:custGeom>
              <a:avLst/>
              <a:gdLst>
                <a:gd name="T0" fmla="*/ 80 w 80"/>
                <a:gd name="T1" fmla="*/ 1389 h 1429"/>
                <a:gd name="T2" fmla="*/ 40 w 80"/>
                <a:gd name="T3" fmla="*/ 1429 h 1429"/>
                <a:gd name="T4" fmla="*/ 40 w 80"/>
                <a:gd name="T5" fmla="*/ 1429 h 1429"/>
                <a:gd name="T6" fmla="*/ 0 w 80"/>
                <a:gd name="T7" fmla="*/ 1389 h 1429"/>
                <a:gd name="T8" fmla="*/ 0 w 80"/>
                <a:gd name="T9" fmla="*/ 40 h 1429"/>
                <a:gd name="T10" fmla="*/ 40 w 80"/>
                <a:gd name="T11" fmla="*/ 0 h 1429"/>
                <a:gd name="T12" fmla="*/ 40 w 80"/>
                <a:gd name="T13" fmla="*/ 0 h 1429"/>
                <a:gd name="T14" fmla="*/ 80 w 80"/>
                <a:gd name="T15" fmla="*/ 40 h 1429"/>
                <a:gd name="T16" fmla="*/ 80 w 80"/>
                <a:gd name="T17" fmla="*/ 138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29">
                  <a:moveTo>
                    <a:pt x="80" y="1389"/>
                  </a:moveTo>
                  <a:cubicBezTo>
                    <a:pt x="80" y="1411"/>
                    <a:pt x="62" y="1429"/>
                    <a:pt x="40" y="1429"/>
                  </a:cubicBezTo>
                  <a:cubicBezTo>
                    <a:pt x="40" y="1429"/>
                    <a:pt x="40" y="1429"/>
                    <a:pt x="40" y="1429"/>
                  </a:cubicBezTo>
                  <a:cubicBezTo>
                    <a:pt x="18" y="1429"/>
                    <a:pt x="0" y="1411"/>
                    <a:pt x="0" y="138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lnTo>
                    <a:pt x="80" y="1389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61">
              <a:extLst>
                <a:ext uri="{FF2B5EF4-FFF2-40B4-BE49-F238E27FC236}">
                  <a16:creationId xmlns:a16="http://schemas.microsoft.com/office/drawing/2014/main" id="{28685627-86EE-4640-B721-6564E80F3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1218"/>
              <a:ext cx="41" cy="735"/>
            </a:xfrm>
            <a:custGeom>
              <a:avLst/>
              <a:gdLst>
                <a:gd name="T0" fmla="*/ 80 w 80"/>
                <a:gd name="T1" fmla="*/ 1389 h 1429"/>
                <a:gd name="T2" fmla="*/ 40 w 80"/>
                <a:gd name="T3" fmla="*/ 1429 h 1429"/>
                <a:gd name="T4" fmla="*/ 40 w 80"/>
                <a:gd name="T5" fmla="*/ 1429 h 1429"/>
                <a:gd name="T6" fmla="*/ 0 w 80"/>
                <a:gd name="T7" fmla="*/ 1389 h 1429"/>
                <a:gd name="T8" fmla="*/ 0 w 80"/>
                <a:gd name="T9" fmla="*/ 40 h 1429"/>
                <a:gd name="T10" fmla="*/ 40 w 80"/>
                <a:gd name="T11" fmla="*/ 0 h 1429"/>
                <a:gd name="T12" fmla="*/ 40 w 80"/>
                <a:gd name="T13" fmla="*/ 0 h 1429"/>
                <a:gd name="T14" fmla="*/ 80 w 80"/>
                <a:gd name="T15" fmla="*/ 40 h 1429"/>
                <a:gd name="T16" fmla="*/ 80 w 80"/>
                <a:gd name="T17" fmla="*/ 138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29">
                  <a:moveTo>
                    <a:pt x="80" y="1389"/>
                  </a:moveTo>
                  <a:cubicBezTo>
                    <a:pt x="80" y="1411"/>
                    <a:pt x="62" y="1429"/>
                    <a:pt x="40" y="1429"/>
                  </a:cubicBezTo>
                  <a:cubicBezTo>
                    <a:pt x="40" y="1429"/>
                    <a:pt x="40" y="1429"/>
                    <a:pt x="40" y="1429"/>
                  </a:cubicBezTo>
                  <a:cubicBezTo>
                    <a:pt x="18" y="1429"/>
                    <a:pt x="0" y="1411"/>
                    <a:pt x="0" y="138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lnTo>
                    <a:pt x="80" y="1389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62">
              <a:extLst>
                <a:ext uri="{FF2B5EF4-FFF2-40B4-BE49-F238E27FC236}">
                  <a16:creationId xmlns:a16="http://schemas.microsoft.com/office/drawing/2014/main" id="{D78D15C6-65FB-4348-9C93-14C943F0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" y="1218"/>
              <a:ext cx="20" cy="735"/>
            </a:xfrm>
            <a:custGeom>
              <a:avLst/>
              <a:gdLst>
                <a:gd name="T0" fmla="*/ 40 w 40"/>
                <a:gd name="T1" fmla="*/ 1389 h 1429"/>
                <a:gd name="T2" fmla="*/ 40 w 40"/>
                <a:gd name="T3" fmla="*/ 40 h 1429"/>
                <a:gd name="T4" fmla="*/ 1 w 40"/>
                <a:gd name="T5" fmla="*/ 0 h 1429"/>
                <a:gd name="T6" fmla="*/ 0 w 40"/>
                <a:gd name="T7" fmla="*/ 17 h 1429"/>
                <a:gd name="T8" fmla="*/ 0 w 40"/>
                <a:gd name="T9" fmla="*/ 1412 h 1429"/>
                <a:gd name="T10" fmla="*/ 1 w 40"/>
                <a:gd name="T11" fmla="*/ 1429 h 1429"/>
                <a:gd name="T12" fmla="*/ 40 w 40"/>
                <a:gd name="T13" fmla="*/ 138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429">
                  <a:moveTo>
                    <a:pt x="40" y="1389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18"/>
                    <a:pt x="23" y="1"/>
                    <a:pt x="1" y="0"/>
                  </a:cubicBezTo>
                  <a:cubicBezTo>
                    <a:pt x="0" y="6"/>
                    <a:pt x="0" y="12"/>
                    <a:pt x="0" y="17"/>
                  </a:cubicBezTo>
                  <a:cubicBezTo>
                    <a:pt x="0" y="1412"/>
                    <a:pt x="0" y="1412"/>
                    <a:pt x="0" y="1412"/>
                  </a:cubicBezTo>
                  <a:cubicBezTo>
                    <a:pt x="0" y="1417"/>
                    <a:pt x="0" y="1423"/>
                    <a:pt x="1" y="1429"/>
                  </a:cubicBezTo>
                  <a:cubicBezTo>
                    <a:pt x="23" y="1428"/>
                    <a:pt x="40" y="1411"/>
                    <a:pt x="40" y="138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63">
              <a:extLst>
                <a:ext uri="{FF2B5EF4-FFF2-40B4-BE49-F238E27FC236}">
                  <a16:creationId xmlns:a16="http://schemas.microsoft.com/office/drawing/2014/main" id="{971DF5F0-2E09-234C-B83A-7A85EA5E4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" y="1218"/>
              <a:ext cx="21" cy="735"/>
            </a:xfrm>
            <a:custGeom>
              <a:avLst/>
              <a:gdLst>
                <a:gd name="T0" fmla="*/ 40 w 40"/>
                <a:gd name="T1" fmla="*/ 17 h 1429"/>
                <a:gd name="T2" fmla="*/ 39 w 40"/>
                <a:gd name="T3" fmla="*/ 0 h 1429"/>
                <a:gd name="T4" fmla="*/ 0 w 40"/>
                <a:gd name="T5" fmla="*/ 40 h 1429"/>
                <a:gd name="T6" fmla="*/ 0 w 40"/>
                <a:gd name="T7" fmla="*/ 1389 h 1429"/>
                <a:gd name="T8" fmla="*/ 39 w 40"/>
                <a:gd name="T9" fmla="*/ 1429 h 1429"/>
                <a:gd name="T10" fmla="*/ 40 w 40"/>
                <a:gd name="T11" fmla="*/ 1412 h 1429"/>
                <a:gd name="T12" fmla="*/ 40 w 40"/>
                <a:gd name="T13" fmla="*/ 17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429">
                  <a:moveTo>
                    <a:pt x="40" y="17"/>
                  </a:moveTo>
                  <a:cubicBezTo>
                    <a:pt x="40" y="12"/>
                    <a:pt x="40" y="6"/>
                    <a:pt x="39" y="0"/>
                  </a:cubicBezTo>
                  <a:cubicBezTo>
                    <a:pt x="17" y="1"/>
                    <a:pt x="0" y="18"/>
                    <a:pt x="0" y="40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1411"/>
                    <a:pt x="17" y="1428"/>
                    <a:pt x="39" y="1429"/>
                  </a:cubicBezTo>
                  <a:cubicBezTo>
                    <a:pt x="40" y="1423"/>
                    <a:pt x="40" y="1417"/>
                    <a:pt x="40" y="1412"/>
                  </a:cubicBezTo>
                  <a:lnTo>
                    <a:pt x="40" y="17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64">
              <a:extLst>
                <a:ext uri="{FF2B5EF4-FFF2-40B4-BE49-F238E27FC236}">
                  <a16:creationId xmlns:a16="http://schemas.microsoft.com/office/drawing/2014/main" id="{5E13363F-DE27-E440-85E2-E98E45B52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2936"/>
              <a:ext cx="119" cy="229"/>
            </a:xfrm>
            <a:custGeom>
              <a:avLst/>
              <a:gdLst>
                <a:gd name="T0" fmla="*/ 230 w 230"/>
                <a:gd name="T1" fmla="*/ 428 h 444"/>
                <a:gd name="T2" fmla="*/ 214 w 230"/>
                <a:gd name="T3" fmla="*/ 444 h 444"/>
                <a:gd name="T4" fmla="*/ 16 w 230"/>
                <a:gd name="T5" fmla="*/ 444 h 444"/>
                <a:gd name="T6" fmla="*/ 0 w 230"/>
                <a:gd name="T7" fmla="*/ 428 h 444"/>
                <a:gd name="T8" fmla="*/ 0 w 230"/>
                <a:gd name="T9" fmla="*/ 15 h 444"/>
                <a:gd name="T10" fmla="*/ 16 w 230"/>
                <a:gd name="T11" fmla="*/ 0 h 444"/>
                <a:gd name="T12" fmla="*/ 214 w 230"/>
                <a:gd name="T13" fmla="*/ 0 h 444"/>
                <a:gd name="T14" fmla="*/ 230 w 230"/>
                <a:gd name="T15" fmla="*/ 15 h 444"/>
                <a:gd name="T16" fmla="*/ 230 w 230"/>
                <a:gd name="T17" fmla="*/ 428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444">
                  <a:moveTo>
                    <a:pt x="230" y="428"/>
                  </a:moveTo>
                  <a:cubicBezTo>
                    <a:pt x="230" y="437"/>
                    <a:pt x="223" y="444"/>
                    <a:pt x="214" y="444"/>
                  </a:cubicBezTo>
                  <a:cubicBezTo>
                    <a:pt x="16" y="444"/>
                    <a:pt x="16" y="444"/>
                    <a:pt x="16" y="444"/>
                  </a:cubicBezTo>
                  <a:cubicBezTo>
                    <a:pt x="7" y="444"/>
                    <a:pt x="0" y="437"/>
                    <a:pt x="0" y="42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23" y="0"/>
                    <a:pt x="230" y="7"/>
                    <a:pt x="230" y="15"/>
                  </a:cubicBezTo>
                  <a:lnTo>
                    <a:pt x="230" y="4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65">
              <a:extLst>
                <a:ext uri="{FF2B5EF4-FFF2-40B4-BE49-F238E27FC236}">
                  <a16:creationId xmlns:a16="http://schemas.microsoft.com/office/drawing/2014/main" id="{87B9F200-03D8-1945-B833-3029F7095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" y="2883"/>
              <a:ext cx="66" cy="64"/>
            </a:xfrm>
            <a:custGeom>
              <a:avLst/>
              <a:gdLst>
                <a:gd name="T0" fmla="*/ 66 w 66"/>
                <a:gd name="T1" fmla="*/ 60 h 64"/>
                <a:gd name="T2" fmla="*/ 43 w 66"/>
                <a:gd name="T3" fmla="*/ 0 h 64"/>
                <a:gd name="T4" fmla="*/ 0 w 66"/>
                <a:gd name="T5" fmla="*/ 0 h 64"/>
                <a:gd name="T6" fmla="*/ 0 w 66"/>
                <a:gd name="T7" fmla="*/ 64 h 64"/>
                <a:gd name="T8" fmla="*/ 66 w 66"/>
                <a:gd name="T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6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66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66">
              <a:extLst>
                <a:ext uri="{FF2B5EF4-FFF2-40B4-BE49-F238E27FC236}">
                  <a16:creationId xmlns:a16="http://schemas.microsoft.com/office/drawing/2014/main" id="{7B538048-EF26-5546-B79C-3F4EE79FC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2883"/>
              <a:ext cx="67" cy="64"/>
            </a:xfrm>
            <a:custGeom>
              <a:avLst/>
              <a:gdLst>
                <a:gd name="T0" fmla="*/ 0 w 67"/>
                <a:gd name="T1" fmla="*/ 60 h 64"/>
                <a:gd name="T2" fmla="*/ 24 w 67"/>
                <a:gd name="T3" fmla="*/ 0 h 64"/>
                <a:gd name="T4" fmla="*/ 67 w 67"/>
                <a:gd name="T5" fmla="*/ 0 h 64"/>
                <a:gd name="T6" fmla="*/ 67 w 67"/>
                <a:gd name="T7" fmla="*/ 64 h 64"/>
                <a:gd name="T8" fmla="*/ 0 w 67"/>
                <a:gd name="T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">
                  <a:moveTo>
                    <a:pt x="0" y="60"/>
                  </a:moveTo>
                  <a:lnTo>
                    <a:pt x="24" y="0"/>
                  </a:lnTo>
                  <a:lnTo>
                    <a:pt x="67" y="0"/>
                  </a:lnTo>
                  <a:lnTo>
                    <a:pt x="67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7" name="Group 6">
            <a:extLst>
              <a:ext uri="{FF2B5EF4-FFF2-40B4-BE49-F238E27FC236}">
                <a16:creationId xmlns:a16="http://schemas.microsoft.com/office/drawing/2014/main" id="{82295609-93F9-1D47-8D72-6E720DC2C5C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30814" y="1702440"/>
            <a:ext cx="579171" cy="2332365"/>
            <a:chOff x="-1761" y="539"/>
            <a:chExt cx="1145" cy="4611"/>
          </a:xfrm>
          <a:effectLst>
            <a:outerShdw dist="76200" dir="7800000" algn="tr" rotWithShape="0">
              <a:prstClr val="black">
                <a:alpha val="27000"/>
              </a:prstClr>
            </a:outerShdw>
          </a:effectLst>
        </p:grpSpPr>
        <p:sp>
          <p:nvSpPr>
            <p:cNvPr id="458" name="AutoShape 5">
              <a:extLst>
                <a:ext uri="{FF2B5EF4-FFF2-40B4-BE49-F238E27FC236}">
                  <a16:creationId xmlns:a16="http://schemas.microsoft.com/office/drawing/2014/main" id="{EE3E458A-6182-F549-88B7-7E9446CDD3D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715" y="539"/>
              <a:ext cx="1098" cy="4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7">
              <a:extLst>
                <a:ext uri="{FF2B5EF4-FFF2-40B4-BE49-F238E27FC236}">
                  <a16:creationId xmlns:a16="http://schemas.microsoft.com/office/drawing/2014/main" id="{6359209A-7C2C-0141-9819-91B22597A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68" y="540"/>
              <a:ext cx="869" cy="868"/>
            </a:xfrm>
            <a:custGeom>
              <a:avLst/>
              <a:gdLst>
                <a:gd name="T0" fmla="*/ 31 w 786"/>
                <a:gd name="T1" fmla="*/ 547 h 787"/>
                <a:gd name="T2" fmla="*/ 173 w 786"/>
                <a:gd name="T3" fmla="*/ 720 h 787"/>
                <a:gd name="T4" fmla="*/ 276 w 786"/>
                <a:gd name="T5" fmla="*/ 769 h 787"/>
                <a:gd name="T6" fmla="*/ 393 w 786"/>
                <a:gd name="T7" fmla="*/ 787 h 787"/>
                <a:gd name="T8" fmla="*/ 546 w 786"/>
                <a:gd name="T9" fmla="*/ 756 h 787"/>
                <a:gd name="T10" fmla="*/ 719 w 786"/>
                <a:gd name="T11" fmla="*/ 613 h 787"/>
                <a:gd name="T12" fmla="*/ 768 w 786"/>
                <a:gd name="T13" fmla="*/ 510 h 787"/>
                <a:gd name="T14" fmla="*/ 786 w 786"/>
                <a:gd name="T15" fmla="*/ 394 h 787"/>
                <a:gd name="T16" fmla="*/ 755 w 786"/>
                <a:gd name="T17" fmla="*/ 240 h 787"/>
                <a:gd name="T18" fmla="*/ 613 w 786"/>
                <a:gd name="T19" fmla="*/ 68 h 787"/>
                <a:gd name="T20" fmla="*/ 510 w 786"/>
                <a:gd name="T21" fmla="*/ 18 h 787"/>
                <a:gd name="T22" fmla="*/ 393 w 786"/>
                <a:gd name="T23" fmla="*/ 0 h 787"/>
                <a:gd name="T24" fmla="*/ 240 w 786"/>
                <a:gd name="T25" fmla="*/ 31 h 787"/>
                <a:gd name="T26" fmla="*/ 67 w 786"/>
                <a:gd name="T27" fmla="*/ 174 h 787"/>
                <a:gd name="T28" fmla="*/ 17 w 786"/>
                <a:gd name="T29" fmla="*/ 277 h 787"/>
                <a:gd name="T30" fmla="*/ 0 w 786"/>
                <a:gd name="T31" fmla="*/ 394 h 787"/>
                <a:gd name="T32" fmla="*/ 31 w 786"/>
                <a:gd name="T33" fmla="*/ 547 h 787"/>
                <a:gd name="T34" fmla="*/ 185 w 786"/>
                <a:gd name="T35" fmla="*/ 306 h 787"/>
                <a:gd name="T36" fmla="*/ 267 w 786"/>
                <a:gd name="T37" fmla="*/ 206 h 787"/>
                <a:gd name="T38" fmla="*/ 326 w 786"/>
                <a:gd name="T39" fmla="*/ 178 h 787"/>
                <a:gd name="T40" fmla="*/ 393 w 786"/>
                <a:gd name="T41" fmla="*/ 168 h 787"/>
                <a:gd name="T42" fmla="*/ 481 w 786"/>
                <a:gd name="T43" fmla="*/ 185 h 787"/>
                <a:gd name="T44" fmla="*/ 580 w 786"/>
                <a:gd name="T45" fmla="*/ 267 h 787"/>
                <a:gd name="T46" fmla="*/ 609 w 786"/>
                <a:gd name="T47" fmla="*/ 326 h 787"/>
                <a:gd name="T48" fmla="*/ 619 w 786"/>
                <a:gd name="T49" fmla="*/ 394 h 787"/>
                <a:gd name="T50" fmla="*/ 601 w 786"/>
                <a:gd name="T51" fmla="*/ 481 h 787"/>
                <a:gd name="T52" fmla="*/ 519 w 786"/>
                <a:gd name="T53" fmla="*/ 581 h 787"/>
                <a:gd name="T54" fmla="*/ 460 w 786"/>
                <a:gd name="T55" fmla="*/ 609 h 787"/>
                <a:gd name="T56" fmla="*/ 393 w 786"/>
                <a:gd name="T57" fmla="*/ 619 h 787"/>
                <a:gd name="T58" fmla="*/ 305 w 786"/>
                <a:gd name="T59" fmla="*/ 602 h 787"/>
                <a:gd name="T60" fmla="*/ 206 w 786"/>
                <a:gd name="T61" fmla="*/ 520 h 787"/>
                <a:gd name="T62" fmla="*/ 177 w 786"/>
                <a:gd name="T63" fmla="*/ 461 h 787"/>
                <a:gd name="T64" fmla="*/ 167 w 786"/>
                <a:gd name="T65" fmla="*/ 394 h 787"/>
                <a:gd name="T66" fmla="*/ 185 w 786"/>
                <a:gd name="T67" fmla="*/ 30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6" h="787">
                  <a:moveTo>
                    <a:pt x="31" y="547"/>
                  </a:moveTo>
                  <a:cubicBezTo>
                    <a:pt x="61" y="617"/>
                    <a:pt x="110" y="677"/>
                    <a:pt x="173" y="720"/>
                  </a:cubicBezTo>
                  <a:cubicBezTo>
                    <a:pt x="204" y="741"/>
                    <a:pt x="239" y="758"/>
                    <a:pt x="276" y="769"/>
                  </a:cubicBezTo>
                  <a:cubicBezTo>
                    <a:pt x="313" y="781"/>
                    <a:pt x="352" y="787"/>
                    <a:pt x="393" y="787"/>
                  </a:cubicBezTo>
                  <a:cubicBezTo>
                    <a:pt x="447" y="787"/>
                    <a:pt x="499" y="776"/>
                    <a:pt x="546" y="756"/>
                  </a:cubicBezTo>
                  <a:cubicBezTo>
                    <a:pt x="617" y="726"/>
                    <a:pt x="677" y="676"/>
                    <a:pt x="719" y="613"/>
                  </a:cubicBezTo>
                  <a:cubicBezTo>
                    <a:pt x="740" y="582"/>
                    <a:pt x="757" y="547"/>
                    <a:pt x="768" y="510"/>
                  </a:cubicBezTo>
                  <a:cubicBezTo>
                    <a:pt x="780" y="473"/>
                    <a:pt x="786" y="434"/>
                    <a:pt x="786" y="394"/>
                  </a:cubicBezTo>
                  <a:cubicBezTo>
                    <a:pt x="786" y="340"/>
                    <a:pt x="775" y="288"/>
                    <a:pt x="755" y="240"/>
                  </a:cubicBezTo>
                  <a:cubicBezTo>
                    <a:pt x="725" y="170"/>
                    <a:pt x="676" y="110"/>
                    <a:pt x="613" y="68"/>
                  </a:cubicBezTo>
                  <a:cubicBezTo>
                    <a:pt x="582" y="46"/>
                    <a:pt x="547" y="30"/>
                    <a:pt x="510" y="18"/>
                  </a:cubicBezTo>
                  <a:cubicBezTo>
                    <a:pt x="473" y="7"/>
                    <a:pt x="433" y="0"/>
                    <a:pt x="393" y="0"/>
                  </a:cubicBezTo>
                  <a:cubicBezTo>
                    <a:pt x="339" y="0"/>
                    <a:pt x="287" y="11"/>
                    <a:pt x="240" y="31"/>
                  </a:cubicBezTo>
                  <a:cubicBezTo>
                    <a:pt x="169" y="61"/>
                    <a:pt x="109" y="111"/>
                    <a:pt x="67" y="174"/>
                  </a:cubicBezTo>
                  <a:cubicBezTo>
                    <a:pt x="46" y="205"/>
                    <a:pt x="29" y="240"/>
                    <a:pt x="17" y="277"/>
                  </a:cubicBezTo>
                  <a:cubicBezTo>
                    <a:pt x="6" y="314"/>
                    <a:pt x="0" y="353"/>
                    <a:pt x="0" y="394"/>
                  </a:cubicBezTo>
                  <a:cubicBezTo>
                    <a:pt x="0" y="448"/>
                    <a:pt x="11" y="500"/>
                    <a:pt x="31" y="547"/>
                  </a:cubicBezTo>
                  <a:close/>
                  <a:moveTo>
                    <a:pt x="185" y="306"/>
                  </a:moveTo>
                  <a:cubicBezTo>
                    <a:pt x="202" y="265"/>
                    <a:pt x="231" y="231"/>
                    <a:pt x="267" y="206"/>
                  </a:cubicBezTo>
                  <a:cubicBezTo>
                    <a:pt x="285" y="194"/>
                    <a:pt x="305" y="184"/>
                    <a:pt x="326" y="178"/>
                  </a:cubicBezTo>
                  <a:cubicBezTo>
                    <a:pt x="347" y="171"/>
                    <a:pt x="369" y="168"/>
                    <a:pt x="393" y="168"/>
                  </a:cubicBezTo>
                  <a:cubicBezTo>
                    <a:pt x="425" y="168"/>
                    <a:pt x="454" y="174"/>
                    <a:pt x="481" y="185"/>
                  </a:cubicBezTo>
                  <a:cubicBezTo>
                    <a:pt x="521" y="202"/>
                    <a:pt x="556" y="231"/>
                    <a:pt x="580" y="267"/>
                  </a:cubicBezTo>
                  <a:cubicBezTo>
                    <a:pt x="592" y="285"/>
                    <a:pt x="602" y="305"/>
                    <a:pt x="609" y="326"/>
                  </a:cubicBezTo>
                  <a:cubicBezTo>
                    <a:pt x="615" y="347"/>
                    <a:pt x="619" y="370"/>
                    <a:pt x="619" y="394"/>
                  </a:cubicBezTo>
                  <a:cubicBezTo>
                    <a:pt x="619" y="425"/>
                    <a:pt x="612" y="454"/>
                    <a:pt x="601" y="481"/>
                  </a:cubicBezTo>
                  <a:cubicBezTo>
                    <a:pt x="584" y="522"/>
                    <a:pt x="555" y="557"/>
                    <a:pt x="519" y="581"/>
                  </a:cubicBezTo>
                  <a:cubicBezTo>
                    <a:pt x="501" y="593"/>
                    <a:pt x="481" y="603"/>
                    <a:pt x="460" y="609"/>
                  </a:cubicBezTo>
                  <a:cubicBezTo>
                    <a:pt x="439" y="616"/>
                    <a:pt x="417" y="619"/>
                    <a:pt x="393" y="619"/>
                  </a:cubicBezTo>
                  <a:cubicBezTo>
                    <a:pt x="361" y="619"/>
                    <a:pt x="332" y="613"/>
                    <a:pt x="305" y="602"/>
                  </a:cubicBezTo>
                  <a:cubicBezTo>
                    <a:pt x="265" y="585"/>
                    <a:pt x="230" y="556"/>
                    <a:pt x="206" y="520"/>
                  </a:cubicBezTo>
                  <a:cubicBezTo>
                    <a:pt x="193" y="502"/>
                    <a:pt x="184" y="482"/>
                    <a:pt x="177" y="461"/>
                  </a:cubicBezTo>
                  <a:cubicBezTo>
                    <a:pt x="171" y="440"/>
                    <a:pt x="167" y="417"/>
                    <a:pt x="167" y="394"/>
                  </a:cubicBezTo>
                  <a:cubicBezTo>
                    <a:pt x="167" y="362"/>
                    <a:pt x="173" y="333"/>
                    <a:pt x="185" y="3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Rectangle 8">
              <a:extLst>
                <a:ext uri="{FF2B5EF4-FFF2-40B4-BE49-F238E27FC236}">
                  <a16:creationId xmlns:a16="http://schemas.microsoft.com/office/drawing/2014/main" id="{5300B5CE-8433-DD45-8F3F-16D477F12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8" y="1323"/>
              <a:ext cx="428" cy="2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9">
              <a:extLst>
                <a:ext uri="{FF2B5EF4-FFF2-40B4-BE49-F238E27FC236}">
                  <a16:creationId xmlns:a16="http://schemas.microsoft.com/office/drawing/2014/main" id="{1CB2BF59-E0D4-BF44-A09D-2628B0ADF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5" y="3924"/>
              <a:ext cx="563" cy="156"/>
            </a:xfrm>
            <a:custGeom>
              <a:avLst/>
              <a:gdLst>
                <a:gd name="T0" fmla="*/ 509 w 509"/>
                <a:gd name="T1" fmla="*/ 141 h 141"/>
                <a:gd name="T2" fmla="*/ 472 w 509"/>
                <a:gd name="T3" fmla="*/ 0 h 141"/>
                <a:gd name="T4" fmla="*/ 78 w 509"/>
                <a:gd name="T5" fmla="*/ 0 h 141"/>
                <a:gd name="T6" fmla="*/ 0 w 509"/>
                <a:gd name="T7" fmla="*/ 139 h 141"/>
                <a:gd name="T8" fmla="*/ 253 w 509"/>
                <a:gd name="T9" fmla="*/ 82 h 141"/>
                <a:gd name="T10" fmla="*/ 509 w 509"/>
                <a:gd name="T11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9" h="141">
                  <a:moveTo>
                    <a:pt x="509" y="141"/>
                  </a:moveTo>
                  <a:cubicBezTo>
                    <a:pt x="480" y="59"/>
                    <a:pt x="472" y="0"/>
                    <a:pt x="47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66" y="65"/>
                    <a:pt x="0" y="139"/>
                  </a:cubicBezTo>
                  <a:cubicBezTo>
                    <a:pt x="76" y="103"/>
                    <a:pt x="162" y="82"/>
                    <a:pt x="253" y="82"/>
                  </a:cubicBezTo>
                  <a:cubicBezTo>
                    <a:pt x="345" y="82"/>
                    <a:pt x="431" y="103"/>
                    <a:pt x="509" y="1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Rectangle 8">
              <a:extLst>
                <a:ext uri="{FF2B5EF4-FFF2-40B4-BE49-F238E27FC236}">
                  <a16:creationId xmlns:a16="http://schemas.microsoft.com/office/drawing/2014/main" id="{D0EE9D38-92AA-9543-AFF5-4D76A625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8" y="1489"/>
              <a:ext cx="428" cy="23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0">
              <a:extLst>
                <a:ext uri="{FF2B5EF4-FFF2-40B4-BE49-F238E27FC236}">
                  <a16:creationId xmlns:a16="http://schemas.microsoft.com/office/drawing/2014/main" id="{80BF3CBB-EE36-DB42-AA08-9329D803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1" y="4015"/>
              <a:ext cx="1145" cy="1135"/>
            </a:xfrm>
            <a:custGeom>
              <a:avLst/>
              <a:gdLst>
                <a:gd name="T0" fmla="*/ 171 w 1036"/>
                <a:gd name="T1" fmla="*/ 150 h 1030"/>
                <a:gd name="T2" fmla="*/ 56 w 1036"/>
                <a:gd name="T3" fmla="*/ 505 h 1030"/>
                <a:gd name="T4" fmla="*/ 449 w 1036"/>
                <a:gd name="T5" fmla="*/ 934 h 1030"/>
                <a:gd name="T6" fmla="*/ 416 w 1036"/>
                <a:gd name="T7" fmla="*/ 525 h 1030"/>
                <a:gd name="T8" fmla="*/ 689 w 1036"/>
                <a:gd name="T9" fmla="*/ 655 h 1030"/>
                <a:gd name="T10" fmla="*/ 723 w 1036"/>
                <a:gd name="T11" fmla="*/ 900 h 1030"/>
                <a:gd name="T12" fmla="*/ 1036 w 1036"/>
                <a:gd name="T13" fmla="*/ 573 h 1030"/>
                <a:gd name="T14" fmla="*/ 830 w 1036"/>
                <a:gd name="T15" fmla="*/ 143 h 1030"/>
                <a:gd name="T16" fmla="*/ 795 w 1036"/>
                <a:gd name="T17" fmla="*/ 59 h 1030"/>
                <a:gd name="T18" fmla="*/ 539 w 1036"/>
                <a:gd name="T19" fmla="*/ 0 h 1030"/>
                <a:gd name="T20" fmla="*/ 286 w 1036"/>
                <a:gd name="T21" fmla="*/ 57 h 1030"/>
                <a:gd name="T22" fmla="*/ 171 w 1036"/>
                <a:gd name="T23" fmla="*/ 15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6" h="1030">
                  <a:moveTo>
                    <a:pt x="171" y="150"/>
                  </a:moveTo>
                  <a:cubicBezTo>
                    <a:pt x="0" y="253"/>
                    <a:pt x="42" y="416"/>
                    <a:pt x="56" y="505"/>
                  </a:cubicBezTo>
                  <a:cubicBezTo>
                    <a:pt x="69" y="593"/>
                    <a:pt x="374" y="1030"/>
                    <a:pt x="449" y="934"/>
                  </a:cubicBezTo>
                  <a:cubicBezTo>
                    <a:pt x="449" y="934"/>
                    <a:pt x="382" y="662"/>
                    <a:pt x="416" y="525"/>
                  </a:cubicBezTo>
                  <a:cubicBezTo>
                    <a:pt x="450" y="389"/>
                    <a:pt x="661" y="450"/>
                    <a:pt x="689" y="655"/>
                  </a:cubicBezTo>
                  <a:cubicBezTo>
                    <a:pt x="716" y="859"/>
                    <a:pt x="723" y="900"/>
                    <a:pt x="723" y="900"/>
                  </a:cubicBezTo>
                  <a:cubicBezTo>
                    <a:pt x="723" y="900"/>
                    <a:pt x="1036" y="880"/>
                    <a:pt x="1036" y="573"/>
                  </a:cubicBezTo>
                  <a:cubicBezTo>
                    <a:pt x="1036" y="266"/>
                    <a:pt x="888" y="266"/>
                    <a:pt x="830" y="143"/>
                  </a:cubicBezTo>
                  <a:cubicBezTo>
                    <a:pt x="816" y="114"/>
                    <a:pt x="804" y="85"/>
                    <a:pt x="795" y="59"/>
                  </a:cubicBezTo>
                  <a:cubicBezTo>
                    <a:pt x="717" y="21"/>
                    <a:pt x="631" y="0"/>
                    <a:pt x="539" y="0"/>
                  </a:cubicBezTo>
                  <a:cubicBezTo>
                    <a:pt x="448" y="0"/>
                    <a:pt x="362" y="21"/>
                    <a:pt x="286" y="57"/>
                  </a:cubicBezTo>
                  <a:cubicBezTo>
                    <a:pt x="258" y="88"/>
                    <a:pt x="221" y="120"/>
                    <a:pt x="171" y="1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1">
              <a:extLst>
                <a:ext uri="{FF2B5EF4-FFF2-40B4-BE49-F238E27FC236}">
                  <a16:creationId xmlns:a16="http://schemas.microsoft.com/office/drawing/2014/main" id="{2A664D80-B05C-2647-B984-5BC977B56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36" y="1663"/>
              <a:ext cx="211" cy="2004"/>
            </a:xfrm>
            <a:custGeom>
              <a:avLst/>
              <a:gdLst>
                <a:gd name="T0" fmla="*/ 0 w 191"/>
                <a:gd name="T1" fmla="*/ 80 h 1818"/>
                <a:gd name="T2" fmla="*/ 80 w 191"/>
                <a:gd name="T3" fmla="*/ 0 h 1818"/>
                <a:gd name="T4" fmla="*/ 111 w 191"/>
                <a:gd name="T5" fmla="*/ 0 h 1818"/>
                <a:gd name="T6" fmla="*/ 191 w 191"/>
                <a:gd name="T7" fmla="*/ 80 h 1818"/>
                <a:gd name="T8" fmla="*/ 191 w 191"/>
                <a:gd name="T9" fmla="*/ 1738 h 1818"/>
                <a:gd name="T10" fmla="*/ 111 w 191"/>
                <a:gd name="T11" fmla="*/ 1818 h 1818"/>
                <a:gd name="T12" fmla="*/ 80 w 191"/>
                <a:gd name="T13" fmla="*/ 1818 h 1818"/>
                <a:gd name="T14" fmla="*/ 0 w 191"/>
                <a:gd name="T15" fmla="*/ 1738 h 1818"/>
                <a:gd name="T16" fmla="*/ 0 w 191"/>
                <a:gd name="T17" fmla="*/ 80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818">
                  <a:moveTo>
                    <a:pt x="0" y="80"/>
                  </a:moveTo>
                  <a:cubicBezTo>
                    <a:pt x="0" y="36"/>
                    <a:pt x="35" y="0"/>
                    <a:pt x="8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5" y="0"/>
                    <a:pt x="191" y="36"/>
                    <a:pt x="191" y="80"/>
                  </a:cubicBezTo>
                  <a:cubicBezTo>
                    <a:pt x="191" y="1738"/>
                    <a:pt x="191" y="1738"/>
                    <a:pt x="191" y="1738"/>
                  </a:cubicBezTo>
                  <a:cubicBezTo>
                    <a:pt x="191" y="1783"/>
                    <a:pt x="155" y="1818"/>
                    <a:pt x="111" y="1818"/>
                  </a:cubicBezTo>
                  <a:cubicBezTo>
                    <a:pt x="80" y="1818"/>
                    <a:pt x="80" y="1818"/>
                    <a:pt x="80" y="1818"/>
                  </a:cubicBezTo>
                  <a:cubicBezTo>
                    <a:pt x="35" y="1818"/>
                    <a:pt x="0" y="1783"/>
                    <a:pt x="0" y="1738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2">
              <a:extLst>
                <a:ext uri="{FF2B5EF4-FFF2-40B4-BE49-F238E27FC236}">
                  <a16:creationId xmlns:a16="http://schemas.microsoft.com/office/drawing/2014/main" id="{F5BF1270-A857-4743-BB99-AA989881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4" y="4160"/>
              <a:ext cx="264" cy="741"/>
            </a:xfrm>
            <a:custGeom>
              <a:avLst/>
              <a:gdLst>
                <a:gd name="T0" fmla="*/ 211 w 239"/>
                <a:gd name="T1" fmla="*/ 7 h 672"/>
                <a:gd name="T2" fmla="*/ 199 w 239"/>
                <a:gd name="T3" fmla="*/ 21 h 672"/>
                <a:gd name="T4" fmla="*/ 180 w 239"/>
                <a:gd name="T5" fmla="*/ 40 h 672"/>
                <a:gd name="T6" fmla="*/ 154 w 239"/>
                <a:gd name="T7" fmla="*/ 62 h 672"/>
                <a:gd name="T8" fmla="*/ 133 w 239"/>
                <a:gd name="T9" fmla="*/ 78 h 672"/>
                <a:gd name="T10" fmla="*/ 121 w 239"/>
                <a:gd name="T11" fmla="*/ 87 h 672"/>
                <a:gd name="T12" fmla="*/ 110 w 239"/>
                <a:gd name="T13" fmla="*/ 95 h 672"/>
                <a:gd name="T14" fmla="*/ 98 w 239"/>
                <a:gd name="T15" fmla="*/ 105 h 672"/>
                <a:gd name="T16" fmla="*/ 82 w 239"/>
                <a:gd name="T17" fmla="*/ 121 h 672"/>
                <a:gd name="T18" fmla="*/ 59 w 239"/>
                <a:gd name="T19" fmla="*/ 153 h 672"/>
                <a:gd name="T20" fmla="*/ 34 w 239"/>
                <a:gd name="T21" fmla="*/ 252 h 672"/>
                <a:gd name="T22" fmla="*/ 44 w 239"/>
                <a:gd name="T23" fmla="*/ 344 h 672"/>
                <a:gd name="T24" fmla="*/ 46 w 239"/>
                <a:gd name="T25" fmla="*/ 358 h 672"/>
                <a:gd name="T26" fmla="*/ 47 w 239"/>
                <a:gd name="T27" fmla="*/ 367 h 672"/>
                <a:gd name="T28" fmla="*/ 51 w 239"/>
                <a:gd name="T29" fmla="*/ 378 h 672"/>
                <a:gd name="T30" fmla="*/ 90 w 239"/>
                <a:gd name="T31" fmla="*/ 460 h 672"/>
                <a:gd name="T32" fmla="*/ 160 w 239"/>
                <a:gd name="T33" fmla="*/ 571 h 672"/>
                <a:gd name="T34" fmla="*/ 216 w 239"/>
                <a:gd name="T35" fmla="*/ 645 h 672"/>
                <a:gd name="T36" fmla="*/ 232 w 239"/>
                <a:gd name="T37" fmla="*/ 666 h 672"/>
                <a:gd name="T38" fmla="*/ 183 w 239"/>
                <a:gd name="T39" fmla="*/ 620 h 672"/>
                <a:gd name="T40" fmla="*/ 108 w 239"/>
                <a:gd name="T41" fmla="*/ 531 h 672"/>
                <a:gd name="T42" fmla="*/ 28 w 239"/>
                <a:gd name="T43" fmla="*/ 409 h 672"/>
                <a:gd name="T44" fmla="*/ 16 w 239"/>
                <a:gd name="T45" fmla="*/ 380 h 672"/>
                <a:gd name="T46" fmla="*/ 13 w 239"/>
                <a:gd name="T47" fmla="*/ 369 h 672"/>
                <a:gd name="T48" fmla="*/ 6 w 239"/>
                <a:gd name="T49" fmla="*/ 330 h 672"/>
                <a:gd name="T50" fmla="*/ 19 w 239"/>
                <a:gd name="T51" fmla="*/ 173 h 672"/>
                <a:gd name="T52" fmla="*/ 61 w 239"/>
                <a:gd name="T53" fmla="*/ 112 h 672"/>
                <a:gd name="T54" fmla="*/ 93 w 239"/>
                <a:gd name="T55" fmla="*/ 85 h 672"/>
                <a:gd name="T56" fmla="*/ 106 w 239"/>
                <a:gd name="T57" fmla="*/ 77 h 672"/>
                <a:gd name="T58" fmla="*/ 125 w 239"/>
                <a:gd name="T59" fmla="*/ 66 h 672"/>
                <a:gd name="T60" fmla="*/ 148 w 239"/>
                <a:gd name="T61" fmla="*/ 53 h 672"/>
                <a:gd name="T62" fmla="*/ 176 w 239"/>
                <a:gd name="T63" fmla="*/ 34 h 672"/>
                <a:gd name="T64" fmla="*/ 197 w 239"/>
                <a:gd name="T65" fmla="*/ 18 h 672"/>
                <a:gd name="T66" fmla="*/ 210 w 239"/>
                <a:gd name="T67" fmla="*/ 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9" h="672">
                  <a:moveTo>
                    <a:pt x="217" y="0"/>
                  </a:moveTo>
                  <a:cubicBezTo>
                    <a:pt x="217" y="0"/>
                    <a:pt x="215" y="2"/>
                    <a:pt x="211" y="7"/>
                  </a:cubicBezTo>
                  <a:cubicBezTo>
                    <a:pt x="209" y="9"/>
                    <a:pt x="207" y="12"/>
                    <a:pt x="204" y="15"/>
                  </a:cubicBezTo>
                  <a:cubicBezTo>
                    <a:pt x="203" y="17"/>
                    <a:pt x="201" y="19"/>
                    <a:pt x="199" y="21"/>
                  </a:cubicBezTo>
                  <a:cubicBezTo>
                    <a:pt x="198" y="22"/>
                    <a:pt x="196" y="24"/>
                    <a:pt x="194" y="26"/>
                  </a:cubicBezTo>
                  <a:cubicBezTo>
                    <a:pt x="190" y="30"/>
                    <a:pt x="185" y="35"/>
                    <a:pt x="180" y="40"/>
                  </a:cubicBezTo>
                  <a:cubicBezTo>
                    <a:pt x="175" y="44"/>
                    <a:pt x="170" y="49"/>
                    <a:pt x="164" y="54"/>
                  </a:cubicBezTo>
                  <a:cubicBezTo>
                    <a:pt x="161" y="57"/>
                    <a:pt x="158" y="60"/>
                    <a:pt x="154" y="62"/>
                  </a:cubicBezTo>
                  <a:cubicBezTo>
                    <a:pt x="151" y="65"/>
                    <a:pt x="147" y="68"/>
                    <a:pt x="144" y="70"/>
                  </a:cubicBezTo>
                  <a:cubicBezTo>
                    <a:pt x="140" y="73"/>
                    <a:pt x="136" y="75"/>
                    <a:pt x="133" y="78"/>
                  </a:cubicBezTo>
                  <a:cubicBezTo>
                    <a:pt x="131" y="80"/>
                    <a:pt x="129" y="81"/>
                    <a:pt x="127" y="82"/>
                  </a:cubicBezTo>
                  <a:cubicBezTo>
                    <a:pt x="125" y="84"/>
                    <a:pt x="123" y="85"/>
                    <a:pt x="121" y="87"/>
                  </a:cubicBezTo>
                  <a:cubicBezTo>
                    <a:pt x="119" y="88"/>
                    <a:pt x="117" y="89"/>
                    <a:pt x="115" y="91"/>
                  </a:cubicBezTo>
                  <a:cubicBezTo>
                    <a:pt x="113" y="92"/>
                    <a:pt x="111" y="94"/>
                    <a:pt x="110" y="95"/>
                  </a:cubicBezTo>
                  <a:cubicBezTo>
                    <a:pt x="108" y="97"/>
                    <a:pt x="106" y="98"/>
                    <a:pt x="104" y="100"/>
                  </a:cubicBezTo>
                  <a:cubicBezTo>
                    <a:pt x="102" y="101"/>
                    <a:pt x="100" y="103"/>
                    <a:pt x="98" y="105"/>
                  </a:cubicBezTo>
                  <a:cubicBezTo>
                    <a:pt x="94" y="108"/>
                    <a:pt x="91" y="112"/>
                    <a:pt x="87" y="115"/>
                  </a:cubicBezTo>
                  <a:cubicBezTo>
                    <a:pt x="85" y="117"/>
                    <a:pt x="84" y="119"/>
                    <a:pt x="82" y="121"/>
                  </a:cubicBezTo>
                  <a:cubicBezTo>
                    <a:pt x="80" y="123"/>
                    <a:pt x="79" y="125"/>
                    <a:pt x="77" y="127"/>
                  </a:cubicBezTo>
                  <a:cubicBezTo>
                    <a:pt x="70" y="135"/>
                    <a:pt x="64" y="144"/>
                    <a:pt x="59" y="153"/>
                  </a:cubicBezTo>
                  <a:cubicBezTo>
                    <a:pt x="53" y="163"/>
                    <a:pt x="49" y="173"/>
                    <a:pt x="45" y="183"/>
                  </a:cubicBezTo>
                  <a:cubicBezTo>
                    <a:pt x="37" y="204"/>
                    <a:pt x="34" y="228"/>
                    <a:pt x="34" y="252"/>
                  </a:cubicBezTo>
                  <a:cubicBezTo>
                    <a:pt x="34" y="275"/>
                    <a:pt x="37" y="300"/>
                    <a:pt x="41" y="325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5" y="353"/>
                    <a:pt x="45" y="353"/>
                    <a:pt x="45" y="353"/>
                  </a:cubicBezTo>
                  <a:cubicBezTo>
                    <a:pt x="46" y="358"/>
                    <a:pt x="46" y="358"/>
                    <a:pt x="46" y="358"/>
                  </a:cubicBezTo>
                  <a:cubicBezTo>
                    <a:pt x="46" y="362"/>
                    <a:pt x="46" y="362"/>
                    <a:pt x="46" y="362"/>
                  </a:cubicBezTo>
                  <a:cubicBezTo>
                    <a:pt x="47" y="364"/>
                    <a:pt x="47" y="366"/>
                    <a:pt x="47" y="367"/>
                  </a:cubicBezTo>
                  <a:cubicBezTo>
                    <a:pt x="48" y="370"/>
                    <a:pt x="48" y="370"/>
                    <a:pt x="48" y="370"/>
                  </a:cubicBezTo>
                  <a:cubicBezTo>
                    <a:pt x="49" y="373"/>
                    <a:pt x="49" y="375"/>
                    <a:pt x="51" y="378"/>
                  </a:cubicBezTo>
                  <a:cubicBezTo>
                    <a:pt x="52" y="384"/>
                    <a:pt x="55" y="389"/>
                    <a:pt x="57" y="395"/>
                  </a:cubicBezTo>
                  <a:cubicBezTo>
                    <a:pt x="67" y="417"/>
                    <a:pt x="79" y="439"/>
                    <a:pt x="90" y="460"/>
                  </a:cubicBezTo>
                  <a:cubicBezTo>
                    <a:pt x="102" y="480"/>
                    <a:pt x="114" y="500"/>
                    <a:pt x="126" y="519"/>
                  </a:cubicBezTo>
                  <a:cubicBezTo>
                    <a:pt x="138" y="537"/>
                    <a:pt x="149" y="555"/>
                    <a:pt x="160" y="571"/>
                  </a:cubicBezTo>
                  <a:cubicBezTo>
                    <a:pt x="171" y="586"/>
                    <a:pt x="182" y="601"/>
                    <a:pt x="191" y="613"/>
                  </a:cubicBezTo>
                  <a:cubicBezTo>
                    <a:pt x="200" y="626"/>
                    <a:pt x="209" y="637"/>
                    <a:pt x="216" y="645"/>
                  </a:cubicBezTo>
                  <a:cubicBezTo>
                    <a:pt x="230" y="663"/>
                    <a:pt x="239" y="672"/>
                    <a:pt x="239" y="672"/>
                  </a:cubicBezTo>
                  <a:cubicBezTo>
                    <a:pt x="239" y="672"/>
                    <a:pt x="236" y="670"/>
                    <a:pt x="232" y="666"/>
                  </a:cubicBezTo>
                  <a:cubicBezTo>
                    <a:pt x="227" y="662"/>
                    <a:pt x="220" y="656"/>
                    <a:pt x="212" y="649"/>
                  </a:cubicBezTo>
                  <a:cubicBezTo>
                    <a:pt x="204" y="641"/>
                    <a:pt x="194" y="631"/>
                    <a:pt x="183" y="620"/>
                  </a:cubicBezTo>
                  <a:cubicBezTo>
                    <a:pt x="172" y="608"/>
                    <a:pt x="161" y="595"/>
                    <a:pt x="148" y="580"/>
                  </a:cubicBezTo>
                  <a:cubicBezTo>
                    <a:pt x="135" y="565"/>
                    <a:pt x="122" y="549"/>
                    <a:pt x="108" y="531"/>
                  </a:cubicBezTo>
                  <a:cubicBezTo>
                    <a:pt x="95" y="513"/>
                    <a:pt x="81" y="494"/>
                    <a:pt x="67" y="474"/>
                  </a:cubicBezTo>
                  <a:cubicBezTo>
                    <a:pt x="54" y="453"/>
                    <a:pt x="40" y="432"/>
                    <a:pt x="28" y="409"/>
                  </a:cubicBezTo>
                  <a:cubicBezTo>
                    <a:pt x="25" y="403"/>
                    <a:pt x="22" y="397"/>
                    <a:pt x="20" y="390"/>
                  </a:cubicBezTo>
                  <a:cubicBezTo>
                    <a:pt x="18" y="387"/>
                    <a:pt x="17" y="384"/>
                    <a:pt x="16" y="380"/>
                  </a:cubicBezTo>
                  <a:cubicBezTo>
                    <a:pt x="14" y="374"/>
                    <a:pt x="14" y="374"/>
                    <a:pt x="14" y="374"/>
                  </a:cubicBezTo>
                  <a:cubicBezTo>
                    <a:pt x="13" y="372"/>
                    <a:pt x="13" y="371"/>
                    <a:pt x="13" y="369"/>
                  </a:cubicBezTo>
                  <a:cubicBezTo>
                    <a:pt x="12" y="363"/>
                    <a:pt x="10" y="356"/>
                    <a:pt x="9" y="350"/>
                  </a:cubicBezTo>
                  <a:cubicBezTo>
                    <a:pt x="8" y="343"/>
                    <a:pt x="7" y="337"/>
                    <a:pt x="6" y="330"/>
                  </a:cubicBezTo>
                  <a:cubicBezTo>
                    <a:pt x="2" y="304"/>
                    <a:pt x="0" y="277"/>
                    <a:pt x="1" y="250"/>
                  </a:cubicBezTo>
                  <a:cubicBezTo>
                    <a:pt x="3" y="224"/>
                    <a:pt x="9" y="197"/>
                    <a:pt x="19" y="173"/>
                  </a:cubicBezTo>
                  <a:cubicBezTo>
                    <a:pt x="24" y="161"/>
                    <a:pt x="30" y="150"/>
                    <a:pt x="38" y="140"/>
                  </a:cubicBezTo>
                  <a:cubicBezTo>
                    <a:pt x="45" y="130"/>
                    <a:pt x="52" y="120"/>
                    <a:pt x="61" y="112"/>
                  </a:cubicBezTo>
                  <a:cubicBezTo>
                    <a:pt x="69" y="104"/>
                    <a:pt x="78" y="96"/>
                    <a:pt x="86" y="90"/>
                  </a:cubicBezTo>
                  <a:cubicBezTo>
                    <a:pt x="88" y="88"/>
                    <a:pt x="91" y="87"/>
                    <a:pt x="93" y="85"/>
                  </a:cubicBezTo>
                  <a:cubicBezTo>
                    <a:pt x="95" y="84"/>
                    <a:pt x="97" y="82"/>
                    <a:pt x="100" y="81"/>
                  </a:cubicBezTo>
                  <a:cubicBezTo>
                    <a:pt x="102" y="79"/>
                    <a:pt x="104" y="78"/>
                    <a:pt x="106" y="77"/>
                  </a:cubicBezTo>
                  <a:cubicBezTo>
                    <a:pt x="108" y="75"/>
                    <a:pt x="110" y="74"/>
                    <a:pt x="112" y="73"/>
                  </a:cubicBezTo>
                  <a:cubicBezTo>
                    <a:pt x="117" y="71"/>
                    <a:pt x="121" y="68"/>
                    <a:pt x="125" y="66"/>
                  </a:cubicBezTo>
                  <a:cubicBezTo>
                    <a:pt x="129" y="64"/>
                    <a:pt x="133" y="61"/>
                    <a:pt x="137" y="59"/>
                  </a:cubicBezTo>
                  <a:cubicBezTo>
                    <a:pt x="140" y="57"/>
                    <a:pt x="144" y="55"/>
                    <a:pt x="148" y="53"/>
                  </a:cubicBezTo>
                  <a:cubicBezTo>
                    <a:pt x="151" y="51"/>
                    <a:pt x="154" y="48"/>
                    <a:pt x="158" y="46"/>
                  </a:cubicBezTo>
                  <a:cubicBezTo>
                    <a:pt x="164" y="42"/>
                    <a:pt x="170" y="38"/>
                    <a:pt x="176" y="34"/>
                  </a:cubicBezTo>
                  <a:cubicBezTo>
                    <a:pt x="181" y="30"/>
                    <a:pt x="186" y="26"/>
                    <a:pt x="190" y="23"/>
                  </a:cubicBezTo>
                  <a:cubicBezTo>
                    <a:pt x="193" y="21"/>
                    <a:pt x="195" y="19"/>
                    <a:pt x="197" y="18"/>
                  </a:cubicBezTo>
                  <a:cubicBezTo>
                    <a:pt x="199" y="16"/>
                    <a:pt x="200" y="15"/>
                    <a:pt x="202" y="13"/>
                  </a:cubicBezTo>
                  <a:cubicBezTo>
                    <a:pt x="205" y="10"/>
                    <a:pt x="208" y="8"/>
                    <a:pt x="210" y="6"/>
                  </a:cubicBezTo>
                  <a:cubicBezTo>
                    <a:pt x="215" y="2"/>
                    <a:pt x="217" y="0"/>
                    <a:pt x="217" y="0"/>
                  </a:cubicBezTo>
                  <a:close/>
                </a:path>
              </a:pathLst>
            </a:custGeom>
            <a:solidFill>
              <a:srgbClr val="AAA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533635C3-7FE3-E048-9349-0CAE15EE6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4" y="4161"/>
              <a:ext cx="236" cy="735"/>
            </a:xfrm>
            <a:custGeom>
              <a:avLst/>
              <a:gdLst>
                <a:gd name="T0" fmla="*/ 38 w 214"/>
                <a:gd name="T1" fmla="*/ 662 h 666"/>
                <a:gd name="T2" fmla="*/ 60 w 214"/>
                <a:gd name="T3" fmla="*/ 649 h 666"/>
                <a:gd name="T4" fmla="*/ 71 w 214"/>
                <a:gd name="T5" fmla="*/ 642 h 666"/>
                <a:gd name="T6" fmla="*/ 83 w 214"/>
                <a:gd name="T7" fmla="*/ 634 h 666"/>
                <a:gd name="T8" fmla="*/ 109 w 214"/>
                <a:gd name="T9" fmla="*/ 612 h 666"/>
                <a:gd name="T10" fmla="*/ 123 w 214"/>
                <a:gd name="T11" fmla="*/ 598 h 666"/>
                <a:gd name="T12" fmla="*/ 136 w 214"/>
                <a:gd name="T13" fmla="*/ 582 h 666"/>
                <a:gd name="T14" fmla="*/ 151 w 214"/>
                <a:gd name="T15" fmla="*/ 557 h 666"/>
                <a:gd name="T16" fmla="*/ 158 w 214"/>
                <a:gd name="T17" fmla="*/ 544 h 666"/>
                <a:gd name="T18" fmla="*/ 163 w 214"/>
                <a:gd name="T19" fmla="*/ 533 h 666"/>
                <a:gd name="T20" fmla="*/ 169 w 214"/>
                <a:gd name="T21" fmla="*/ 514 h 666"/>
                <a:gd name="T22" fmla="*/ 177 w 214"/>
                <a:gd name="T23" fmla="*/ 483 h 666"/>
                <a:gd name="T24" fmla="*/ 179 w 214"/>
                <a:gd name="T25" fmla="*/ 470 h 666"/>
                <a:gd name="T26" fmla="*/ 181 w 214"/>
                <a:gd name="T27" fmla="*/ 449 h 666"/>
                <a:gd name="T28" fmla="*/ 181 w 214"/>
                <a:gd name="T29" fmla="*/ 432 h 666"/>
                <a:gd name="T30" fmla="*/ 181 w 214"/>
                <a:gd name="T31" fmla="*/ 421 h 666"/>
                <a:gd name="T32" fmla="*/ 181 w 214"/>
                <a:gd name="T33" fmla="*/ 419 h 666"/>
                <a:gd name="T34" fmla="*/ 180 w 214"/>
                <a:gd name="T35" fmla="*/ 396 h 666"/>
                <a:gd name="T36" fmla="*/ 177 w 214"/>
                <a:gd name="T37" fmla="*/ 360 h 666"/>
                <a:gd name="T38" fmla="*/ 160 w 214"/>
                <a:gd name="T39" fmla="*/ 273 h 666"/>
                <a:gd name="T40" fmla="*/ 91 w 214"/>
                <a:gd name="T41" fmla="*/ 161 h 666"/>
                <a:gd name="T42" fmla="*/ 24 w 214"/>
                <a:gd name="T43" fmla="*/ 70 h 666"/>
                <a:gd name="T44" fmla="*/ 3 w 214"/>
                <a:gd name="T45" fmla="*/ 8 h 666"/>
                <a:gd name="T46" fmla="*/ 4 w 214"/>
                <a:gd name="T47" fmla="*/ 8 h 666"/>
                <a:gd name="T48" fmla="*/ 32 w 214"/>
                <a:gd name="T49" fmla="*/ 66 h 666"/>
                <a:gd name="T50" fmla="*/ 106 w 214"/>
                <a:gd name="T51" fmla="*/ 146 h 666"/>
                <a:gd name="T52" fmla="*/ 191 w 214"/>
                <a:gd name="T53" fmla="*/ 262 h 666"/>
                <a:gd name="T54" fmla="*/ 207 w 214"/>
                <a:gd name="T55" fmla="*/ 318 h 666"/>
                <a:gd name="T56" fmla="*/ 212 w 214"/>
                <a:gd name="T57" fmla="*/ 357 h 666"/>
                <a:gd name="T58" fmla="*/ 214 w 214"/>
                <a:gd name="T59" fmla="*/ 395 h 666"/>
                <a:gd name="T60" fmla="*/ 213 w 214"/>
                <a:gd name="T61" fmla="*/ 418 h 666"/>
                <a:gd name="T62" fmla="*/ 213 w 214"/>
                <a:gd name="T63" fmla="*/ 420 h 666"/>
                <a:gd name="T64" fmla="*/ 213 w 214"/>
                <a:gd name="T65" fmla="*/ 421 h 666"/>
                <a:gd name="T66" fmla="*/ 212 w 214"/>
                <a:gd name="T67" fmla="*/ 433 h 666"/>
                <a:gd name="T68" fmla="*/ 211 w 214"/>
                <a:gd name="T69" fmla="*/ 452 h 666"/>
                <a:gd name="T70" fmla="*/ 207 w 214"/>
                <a:gd name="T71" fmla="*/ 475 h 666"/>
                <a:gd name="T72" fmla="*/ 204 w 214"/>
                <a:gd name="T73" fmla="*/ 488 h 666"/>
                <a:gd name="T74" fmla="*/ 186 w 214"/>
                <a:gd name="T75" fmla="*/ 539 h 666"/>
                <a:gd name="T76" fmla="*/ 182 w 214"/>
                <a:gd name="T77" fmla="*/ 547 h 666"/>
                <a:gd name="T78" fmla="*/ 139 w 214"/>
                <a:gd name="T79" fmla="*/ 603 h 666"/>
                <a:gd name="T80" fmla="*/ 128 w 214"/>
                <a:gd name="T81" fmla="*/ 613 h 666"/>
                <a:gd name="T82" fmla="*/ 98 w 214"/>
                <a:gd name="T83" fmla="*/ 635 h 666"/>
                <a:gd name="T84" fmla="*/ 79 w 214"/>
                <a:gd name="T85" fmla="*/ 646 h 666"/>
                <a:gd name="T86" fmla="*/ 70 w 214"/>
                <a:gd name="T87" fmla="*/ 650 h 666"/>
                <a:gd name="T88" fmla="*/ 38 w 214"/>
                <a:gd name="T89" fmla="*/ 66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666">
                  <a:moveTo>
                    <a:pt x="30" y="666"/>
                  </a:moveTo>
                  <a:cubicBezTo>
                    <a:pt x="30" y="666"/>
                    <a:pt x="33" y="664"/>
                    <a:pt x="38" y="662"/>
                  </a:cubicBezTo>
                  <a:cubicBezTo>
                    <a:pt x="40" y="660"/>
                    <a:pt x="44" y="659"/>
                    <a:pt x="47" y="657"/>
                  </a:cubicBezTo>
                  <a:cubicBezTo>
                    <a:pt x="51" y="654"/>
                    <a:pt x="55" y="652"/>
                    <a:pt x="60" y="649"/>
                  </a:cubicBezTo>
                  <a:cubicBezTo>
                    <a:pt x="62" y="648"/>
                    <a:pt x="65" y="646"/>
                    <a:pt x="67" y="645"/>
                  </a:cubicBezTo>
                  <a:cubicBezTo>
                    <a:pt x="68" y="644"/>
                    <a:pt x="70" y="643"/>
                    <a:pt x="71" y="642"/>
                  </a:cubicBezTo>
                  <a:cubicBezTo>
                    <a:pt x="72" y="642"/>
                    <a:pt x="74" y="641"/>
                    <a:pt x="75" y="640"/>
                  </a:cubicBezTo>
                  <a:cubicBezTo>
                    <a:pt x="78" y="638"/>
                    <a:pt x="80" y="636"/>
                    <a:pt x="83" y="634"/>
                  </a:cubicBezTo>
                  <a:cubicBezTo>
                    <a:pt x="86" y="632"/>
                    <a:pt x="89" y="629"/>
                    <a:pt x="92" y="627"/>
                  </a:cubicBezTo>
                  <a:cubicBezTo>
                    <a:pt x="98" y="623"/>
                    <a:pt x="103" y="617"/>
                    <a:pt x="109" y="612"/>
                  </a:cubicBezTo>
                  <a:cubicBezTo>
                    <a:pt x="113" y="609"/>
                    <a:pt x="115" y="605"/>
                    <a:pt x="118" y="602"/>
                  </a:cubicBezTo>
                  <a:cubicBezTo>
                    <a:pt x="120" y="601"/>
                    <a:pt x="121" y="599"/>
                    <a:pt x="123" y="598"/>
                  </a:cubicBezTo>
                  <a:cubicBezTo>
                    <a:pt x="124" y="596"/>
                    <a:pt x="126" y="594"/>
                    <a:pt x="127" y="592"/>
                  </a:cubicBezTo>
                  <a:cubicBezTo>
                    <a:pt x="130" y="589"/>
                    <a:pt x="133" y="585"/>
                    <a:pt x="136" y="582"/>
                  </a:cubicBezTo>
                  <a:cubicBezTo>
                    <a:pt x="138" y="578"/>
                    <a:pt x="141" y="574"/>
                    <a:pt x="144" y="570"/>
                  </a:cubicBezTo>
                  <a:cubicBezTo>
                    <a:pt x="146" y="566"/>
                    <a:pt x="149" y="561"/>
                    <a:pt x="151" y="557"/>
                  </a:cubicBezTo>
                  <a:cubicBezTo>
                    <a:pt x="152" y="555"/>
                    <a:pt x="154" y="553"/>
                    <a:pt x="155" y="551"/>
                  </a:cubicBezTo>
                  <a:cubicBezTo>
                    <a:pt x="156" y="548"/>
                    <a:pt x="157" y="546"/>
                    <a:pt x="158" y="544"/>
                  </a:cubicBezTo>
                  <a:cubicBezTo>
                    <a:pt x="159" y="541"/>
                    <a:pt x="160" y="539"/>
                    <a:pt x="161" y="537"/>
                  </a:cubicBezTo>
                  <a:cubicBezTo>
                    <a:pt x="163" y="533"/>
                    <a:pt x="163" y="533"/>
                    <a:pt x="163" y="533"/>
                  </a:cubicBezTo>
                  <a:cubicBezTo>
                    <a:pt x="164" y="529"/>
                    <a:pt x="164" y="529"/>
                    <a:pt x="164" y="529"/>
                  </a:cubicBezTo>
                  <a:cubicBezTo>
                    <a:pt x="166" y="525"/>
                    <a:pt x="168" y="520"/>
                    <a:pt x="169" y="514"/>
                  </a:cubicBezTo>
                  <a:cubicBezTo>
                    <a:pt x="171" y="509"/>
                    <a:pt x="172" y="504"/>
                    <a:pt x="173" y="499"/>
                  </a:cubicBezTo>
                  <a:cubicBezTo>
                    <a:pt x="175" y="494"/>
                    <a:pt x="176" y="488"/>
                    <a:pt x="177" y="483"/>
                  </a:cubicBezTo>
                  <a:cubicBezTo>
                    <a:pt x="177" y="480"/>
                    <a:pt x="178" y="477"/>
                    <a:pt x="178" y="474"/>
                  </a:cubicBezTo>
                  <a:cubicBezTo>
                    <a:pt x="179" y="470"/>
                    <a:pt x="179" y="470"/>
                    <a:pt x="179" y="470"/>
                  </a:cubicBezTo>
                  <a:cubicBezTo>
                    <a:pt x="179" y="466"/>
                    <a:pt x="179" y="466"/>
                    <a:pt x="179" y="466"/>
                  </a:cubicBezTo>
                  <a:cubicBezTo>
                    <a:pt x="180" y="460"/>
                    <a:pt x="180" y="455"/>
                    <a:pt x="181" y="449"/>
                  </a:cubicBezTo>
                  <a:cubicBezTo>
                    <a:pt x="181" y="446"/>
                    <a:pt x="181" y="443"/>
                    <a:pt x="181" y="440"/>
                  </a:cubicBezTo>
                  <a:cubicBezTo>
                    <a:pt x="181" y="438"/>
                    <a:pt x="181" y="435"/>
                    <a:pt x="181" y="432"/>
                  </a:cubicBezTo>
                  <a:cubicBezTo>
                    <a:pt x="181" y="429"/>
                    <a:pt x="181" y="426"/>
                    <a:pt x="181" y="423"/>
                  </a:cubicBezTo>
                  <a:cubicBezTo>
                    <a:pt x="181" y="421"/>
                    <a:pt x="181" y="421"/>
                    <a:pt x="181" y="421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1" y="419"/>
                    <a:pt x="181" y="419"/>
                    <a:pt x="181" y="419"/>
                  </a:cubicBezTo>
                  <a:cubicBezTo>
                    <a:pt x="181" y="414"/>
                    <a:pt x="181" y="414"/>
                    <a:pt x="181" y="414"/>
                  </a:cubicBezTo>
                  <a:cubicBezTo>
                    <a:pt x="180" y="408"/>
                    <a:pt x="180" y="402"/>
                    <a:pt x="180" y="396"/>
                  </a:cubicBezTo>
                  <a:cubicBezTo>
                    <a:pt x="179" y="390"/>
                    <a:pt x="179" y="384"/>
                    <a:pt x="178" y="378"/>
                  </a:cubicBezTo>
                  <a:cubicBezTo>
                    <a:pt x="178" y="372"/>
                    <a:pt x="177" y="366"/>
                    <a:pt x="177" y="360"/>
                  </a:cubicBezTo>
                  <a:cubicBezTo>
                    <a:pt x="176" y="354"/>
                    <a:pt x="175" y="348"/>
                    <a:pt x="175" y="342"/>
                  </a:cubicBezTo>
                  <a:cubicBezTo>
                    <a:pt x="172" y="318"/>
                    <a:pt x="167" y="295"/>
                    <a:pt x="160" y="273"/>
                  </a:cubicBezTo>
                  <a:cubicBezTo>
                    <a:pt x="153" y="251"/>
                    <a:pt x="144" y="230"/>
                    <a:pt x="132" y="212"/>
                  </a:cubicBezTo>
                  <a:cubicBezTo>
                    <a:pt x="120" y="193"/>
                    <a:pt x="105" y="176"/>
                    <a:pt x="91" y="161"/>
                  </a:cubicBezTo>
                  <a:cubicBezTo>
                    <a:pt x="76" y="146"/>
                    <a:pt x="62" y="131"/>
                    <a:pt x="50" y="115"/>
                  </a:cubicBezTo>
                  <a:cubicBezTo>
                    <a:pt x="38" y="100"/>
                    <a:pt x="29" y="85"/>
                    <a:pt x="24" y="70"/>
                  </a:cubicBezTo>
                  <a:cubicBezTo>
                    <a:pt x="18" y="55"/>
                    <a:pt x="14" y="43"/>
                    <a:pt x="10" y="33"/>
                  </a:cubicBezTo>
                  <a:cubicBezTo>
                    <a:pt x="7" y="22"/>
                    <a:pt x="4" y="14"/>
                    <a:pt x="3" y="8"/>
                  </a:cubicBezTo>
                  <a:cubicBezTo>
                    <a:pt x="1" y="3"/>
                    <a:pt x="0" y="0"/>
                    <a:pt x="0" y="0"/>
                  </a:cubicBezTo>
                  <a:cubicBezTo>
                    <a:pt x="0" y="0"/>
                    <a:pt x="1" y="3"/>
                    <a:pt x="4" y="8"/>
                  </a:cubicBezTo>
                  <a:cubicBezTo>
                    <a:pt x="6" y="13"/>
                    <a:pt x="10" y="21"/>
                    <a:pt x="14" y="31"/>
                  </a:cubicBezTo>
                  <a:cubicBezTo>
                    <a:pt x="19" y="41"/>
                    <a:pt x="26" y="52"/>
                    <a:pt x="32" y="66"/>
                  </a:cubicBezTo>
                  <a:cubicBezTo>
                    <a:pt x="39" y="79"/>
                    <a:pt x="49" y="92"/>
                    <a:pt x="62" y="105"/>
                  </a:cubicBezTo>
                  <a:cubicBezTo>
                    <a:pt x="74" y="118"/>
                    <a:pt x="89" y="131"/>
                    <a:pt x="106" y="146"/>
                  </a:cubicBezTo>
                  <a:cubicBezTo>
                    <a:pt x="122" y="160"/>
                    <a:pt x="139" y="176"/>
                    <a:pt x="154" y="196"/>
                  </a:cubicBezTo>
                  <a:cubicBezTo>
                    <a:pt x="169" y="215"/>
                    <a:pt x="181" y="238"/>
                    <a:pt x="191" y="262"/>
                  </a:cubicBezTo>
                  <a:cubicBezTo>
                    <a:pt x="195" y="274"/>
                    <a:pt x="199" y="287"/>
                    <a:pt x="202" y="299"/>
                  </a:cubicBezTo>
                  <a:cubicBezTo>
                    <a:pt x="204" y="306"/>
                    <a:pt x="205" y="312"/>
                    <a:pt x="207" y="318"/>
                  </a:cubicBezTo>
                  <a:cubicBezTo>
                    <a:pt x="208" y="325"/>
                    <a:pt x="209" y="331"/>
                    <a:pt x="210" y="338"/>
                  </a:cubicBezTo>
                  <a:cubicBezTo>
                    <a:pt x="210" y="344"/>
                    <a:pt x="211" y="350"/>
                    <a:pt x="212" y="357"/>
                  </a:cubicBezTo>
                  <a:cubicBezTo>
                    <a:pt x="212" y="363"/>
                    <a:pt x="213" y="370"/>
                    <a:pt x="213" y="376"/>
                  </a:cubicBezTo>
                  <a:cubicBezTo>
                    <a:pt x="213" y="382"/>
                    <a:pt x="213" y="389"/>
                    <a:pt x="214" y="395"/>
                  </a:cubicBezTo>
                  <a:cubicBezTo>
                    <a:pt x="214" y="402"/>
                    <a:pt x="213" y="408"/>
                    <a:pt x="213" y="414"/>
                  </a:cubicBezTo>
                  <a:cubicBezTo>
                    <a:pt x="213" y="418"/>
                    <a:pt x="213" y="418"/>
                    <a:pt x="213" y="418"/>
                  </a:cubicBezTo>
                  <a:cubicBezTo>
                    <a:pt x="213" y="420"/>
                    <a:pt x="213" y="420"/>
                    <a:pt x="213" y="420"/>
                  </a:cubicBezTo>
                  <a:cubicBezTo>
                    <a:pt x="213" y="420"/>
                    <a:pt x="213" y="420"/>
                    <a:pt x="213" y="420"/>
                  </a:cubicBezTo>
                  <a:cubicBezTo>
                    <a:pt x="213" y="420"/>
                    <a:pt x="213" y="420"/>
                    <a:pt x="213" y="420"/>
                  </a:cubicBezTo>
                  <a:cubicBezTo>
                    <a:pt x="213" y="421"/>
                    <a:pt x="213" y="421"/>
                    <a:pt x="213" y="421"/>
                  </a:cubicBezTo>
                  <a:cubicBezTo>
                    <a:pt x="213" y="423"/>
                    <a:pt x="213" y="423"/>
                    <a:pt x="213" y="423"/>
                  </a:cubicBezTo>
                  <a:cubicBezTo>
                    <a:pt x="213" y="427"/>
                    <a:pt x="213" y="430"/>
                    <a:pt x="212" y="433"/>
                  </a:cubicBezTo>
                  <a:cubicBezTo>
                    <a:pt x="212" y="436"/>
                    <a:pt x="212" y="439"/>
                    <a:pt x="212" y="442"/>
                  </a:cubicBezTo>
                  <a:cubicBezTo>
                    <a:pt x="212" y="446"/>
                    <a:pt x="211" y="449"/>
                    <a:pt x="211" y="452"/>
                  </a:cubicBezTo>
                  <a:cubicBezTo>
                    <a:pt x="210" y="458"/>
                    <a:pt x="209" y="464"/>
                    <a:pt x="208" y="470"/>
                  </a:cubicBezTo>
                  <a:cubicBezTo>
                    <a:pt x="207" y="475"/>
                    <a:pt x="207" y="475"/>
                    <a:pt x="207" y="475"/>
                  </a:cubicBezTo>
                  <a:cubicBezTo>
                    <a:pt x="206" y="479"/>
                    <a:pt x="206" y="479"/>
                    <a:pt x="206" y="479"/>
                  </a:cubicBezTo>
                  <a:cubicBezTo>
                    <a:pt x="205" y="483"/>
                    <a:pt x="205" y="485"/>
                    <a:pt x="204" y="488"/>
                  </a:cubicBezTo>
                  <a:cubicBezTo>
                    <a:pt x="201" y="500"/>
                    <a:pt x="197" y="512"/>
                    <a:pt x="193" y="523"/>
                  </a:cubicBezTo>
                  <a:cubicBezTo>
                    <a:pt x="190" y="528"/>
                    <a:pt x="188" y="534"/>
                    <a:pt x="186" y="539"/>
                  </a:cubicBezTo>
                  <a:cubicBezTo>
                    <a:pt x="184" y="543"/>
                    <a:pt x="184" y="543"/>
                    <a:pt x="184" y="543"/>
                  </a:cubicBezTo>
                  <a:cubicBezTo>
                    <a:pt x="182" y="547"/>
                    <a:pt x="182" y="547"/>
                    <a:pt x="182" y="547"/>
                  </a:cubicBezTo>
                  <a:cubicBezTo>
                    <a:pt x="180" y="549"/>
                    <a:pt x="179" y="551"/>
                    <a:pt x="177" y="554"/>
                  </a:cubicBezTo>
                  <a:cubicBezTo>
                    <a:pt x="166" y="573"/>
                    <a:pt x="153" y="590"/>
                    <a:pt x="139" y="603"/>
                  </a:cubicBezTo>
                  <a:cubicBezTo>
                    <a:pt x="137" y="605"/>
                    <a:pt x="135" y="607"/>
                    <a:pt x="134" y="608"/>
                  </a:cubicBezTo>
                  <a:cubicBezTo>
                    <a:pt x="132" y="610"/>
                    <a:pt x="130" y="611"/>
                    <a:pt x="128" y="613"/>
                  </a:cubicBezTo>
                  <a:cubicBezTo>
                    <a:pt x="125" y="616"/>
                    <a:pt x="121" y="619"/>
                    <a:pt x="118" y="621"/>
                  </a:cubicBezTo>
                  <a:cubicBezTo>
                    <a:pt x="111" y="627"/>
                    <a:pt x="104" y="632"/>
                    <a:pt x="98" y="635"/>
                  </a:cubicBezTo>
                  <a:cubicBezTo>
                    <a:pt x="94" y="637"/>
                    <a:pt x="91" y="639"/>
                    <a:pt x="88" y="641"/>
                  </a:cubicBezTo>
                  <a:cubicBezTo>
                    <a:pt x="85" y="643"/>
                    <a:pt x="82" y="644"/>
                    <a:pt x="79" y="646"/>
                  </a:cubicBezTo>
                  <a:cubicBezTo>
                    <a:pt x="77" y="647"/>
                    <a:pt x="76" y="648"/>
                    <a:pt x="74" y="648"/>
                  </a:cubicBezTo>
                  <a:cubicBezTo>
                    <a:pt x="73" y="649"/>
                    <a:pt x="71" y="650"/>
                    <a:pt x="70" y="650"/>
                  </a:cubicBezTo>
                  <a:cubicBezTo>
                    <a:pt x="67" y="651"/>
                    <a:pt x="65" y="653"/>
                    <a:pt x="62" y="654"/>
                  </a:cubicBezTo>
                  <a:cubicBezTo>
                    <a:pt x="52" y="658"/>
                    <a:pt x="44" y="661"/>
                    <a:pt x="38" y="663"/>
                  </a:cubicBezTo>
                  <a:cubicBezTo>
                    <a:pt x="33" y="665"/>
                    <a:pt x="30" y="666"/>
                    <a:pt x="30" y="666"/>
                  </a:cubicBezTo>
                  <a:close/>
                </a:path>
              </a:pathLst>
            </a:custGeom>
            <a:solidFill>
              <a:srgbClr val="AAA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Rectangle 8">
              <a:extLst>
                <a:ext uri="{FF2B5EF4-FFF2-40B4-BE49-F238E27FC236}">
                  <a16:creationId xmlns:a16="http://schemas.microsoft.com/office/drawing/2014/main" id="{1DD40D40-395B-4946-AC1C-370374345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8" y="1568"/>
              <a:ext cx="428" cy="4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Rectangle 8">
              <a:extLst>
                <a:ext uri="{FF2B5EF4-FFF2-40B4-BE49-F238E27FC236}">
                  <a16:creationId xmlns:a16="http://schemas.microsoft.com/office/drawing/2014/main" id="{9923325C-C4DF-6047-B4E5-4500A1D43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8" y="3699"/>
              <a:ext cx="428" cy="4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5FA8619C-77C5-A04A-B9DD-79EE925DB8F2}"/>
              </a:ext>
            </a:extLst>
          </p:cNvPr>
          <p:cNvGrpSpPr/>
          <p:nvPr/>
        </p:nvGrpSpPr>
        <p:grpSpPr>
          <a:xfrm rot="5400000">
            <a:off x="5642186" y="-2370328"/>
            <a:ext cx="2039919" cy="7040921"/>
            <a:chOff x="3364850" y="3780720"/>
            <a:chExt cx="2039919" cy="7040921"/>
          </a:xfrm>
        </p:grpSpPr>
        <p:grpSp>
          <p:nvGrpSpPr>
            <p:cNvPr id="470" name="Group 4">
              <a:extLst>
                <a:ext uri="{FF2B5EF4-FFF2-40B4-BE49-F238E27FC236}">
                  <a16:creationId xmlns:a16="http://schemas.microsoft.com/office/drawing/2014/main" id="{A1318B25-B978-CF4D-BBBE-546EDA1C25B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>
              <a:off x="864349" y="6281221"/>
              <a:ext cx="7040921" cy="2039919"/>
              <a:chOff x="-80" y="3894"/>
              <a:chExt cx="5167" cy="1497"/>
            </a:xfrm>
            <a:effectLst>
              <a:outerShdw dist="76200" dir="7800000" algn="t" rotWithShape="0">
                <a:prstClr val="black">
                  <a:alpha val="26000"/>
                </a:prstClr>
              </a:outerShdw>
            </a:effectLst>
          </p:grpSpPr>
          <p:sp>
            <p:nvSpPr>
              <p:cNvPr id="473" name="AutoShape 3">
                <a:extLst>
                  <a:ext uri="{FF2B5EF4-FFF2-40B4-BE49-F238E27FC236}">
                    <a16:creationId xmlns:a16="http://schemas.microsoft.com/office/drawing/2014/main" id="{DFE0DE0D-C04C-3C48-A30E-ECF41B047B0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-80" y="3894"/>
                <a:ext cx="5167" cy="1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5">
                <a:extLst>
                  <a:ext uri="{FF2B5EF4-FFF2-40B4-BE49-F238E27FC236}">
                    <a16:creationId xmlns:a16="http://schemas.microsoft.com/office/drawing/2014/main" id="{01D8411D-6AB4-BA4D-944D-79179EA98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" y="5195"/>
                <a:ext cx="4491" cy="193"/>
              </a:xfrm>
              <a:custGeom>
                <a:avLst/>
                <a:gdLst>
                  <a:gd name="T0" fmla="*/ 4297 w 4491"/>
                  <a:gd name="T1" fmla="*/ 0 h 193"/>
                  <a:gd name="T2" fmla="*/ 4039 w 4491"/>
                  <a:gd name="T3" fmla="*/ 0 h 193"/>
                  <a:gd name="T4" fmla="*/ 3780 w 4491"/>
                  <a:gd name="T5" fmla="*/ 0 h 193"/>
                  <a:gd name="T6" fmla="*/ 3522 w 4491"/>
                  <a:gd name="T7" fmla="*/ 0 h 193"/>
                  <a:gd name="T8" fmla="*/ 3263 w 4491"/>
                  <a:gd name="T9" fmla="*/ 0 h 193"/>
                  <a:gd name="T10" fmla="*/ 3005 w 4491"/>
                  <a:gd name="T11" fmla="*/ 0 h 193"/>
                  <a:gd name="T12" fmla="*/ 2746 w 4491"/>
                  <a:gd name="T13" fmla="*/ 0 h 193"/>
                  <a:gd name="T14" fmla="*/ 2487 w 4491"/>
                  <a:gd name="T15" fmla="*/ 0 h 193"/>
                  <a:gd name="T16" fmla="*/ 2229 w 4491"/>
                  <a:gd name="T17" fmla="*/ 0 h 193"/>
                  <a:gd name="T18" fmla="*/ 1970 w 4491"/>
                  <a:gd name="T19" fmla="*/ 0 h 193"/>
                  <a:gd name="T20" fmla="*/ 1711 w 4491"/>
                  <a:gd name="T21" fmla="*/ 0 h 193"/>
                  <a:gd name="T22" fmla="*/ 1452 w 4491"/>
                  <a:gd name="T23" fmla="*/ 0 h 193"/>
                  <a:gd name="T24" fmla="*/ 1193 w 4491"/>
                  <a:gd name="T25" fmla="*/ 0 h 193"/>
                  <a:gd name="T26" fmla="*/ 935 w 4491"/>
                  <a:gd name="T27" fmla="*/ 0 h 193"/>
                  <a:gd name="T28" fmla="*/ 676 w 4491"/>
                  <a:gd name="T29" fmla="*/ 0 h 193"/>
                  <a:gd name="T30" fmla="*/ 417 w 4491"/>
                  <a:gd name="T31" fmla="*/ 0 h 193"/>
                  <a:gd name="T32" fmla="*/ 157 w 4491"/>
                  <a:gd name="T33" fmla="*/ 0 h 193"/>
                  <a:gd name="T34" fmla="*/ 0 w 4491"/>
                  <a:gd name="T35" fmla="*/ 32 h 193"/>
                  <a:gd name="T36" fmla="*/ 0 w 4491"/>
                  <a:gd name="T37" fmla="*/ 39 h 193"/>
                  <a:gd name="T38" fmla="*/ 0 w 4491"/>
                  <a:gd name="T39" fmla="*/ 47 h 193"/>
                  <a:gd name="T40" fmla="*/ 0 w 4491"/>
                  <a:gd name="T41" fmla="*/ 55 h 193"/>
                  <a:gd name="T42" fmla="*/ 0 w 4491"/>
                  <a:gd name="T43" fmla="*/ 63 h 193"/>
                  <a:gd name="T44" fmla="*/ 0 w 4491"/>
                  <a:gd name="T45" fmla="*/ 70 h 193"/>
                  <a:gd name="T46" fmla="*/ 0 w 4491"/>
                  <a:gd name="T47" fmla="*/ 79 h 193"/>
                  <a:gd name="T48" fmla="*/ 0 w 4491"/>
                  <a:gd name="T49" fmla="*/ 86 h 193"/>
                  <a:gd name="T50" fmla="*/ 0 w 4491"/>
                  <a:gd name="T51" fmla="*/ 94 h 193"/>
                  <a:gd name="T52" fmla="*/ 0 w 4491"/>
                  <a:gd name="T53" fmla="*/ 101 h 193"/>
                  <a:gd name="T54" fmla="*/ 0 w 4491"/>
                  <a:gd name="T55" fmla="*/ 109 h 193"/>
                  <a:gd name="T56" fmla="*/ 0 w 4491"/>
                  <a:gd name="T57" fmla="*/ 118 h 193"/>
                  <a:gd name="T58" fmla="*/ 0 w 4491"/>
                  <a:gd name="T59" fmla="*/ 126 h 193"/>
                  <a:gd name="T60" fmla="*/ 0 w 4491"/>
                  <a:gd name="T61" fmla="*/ 134 h 193"/>
                  <a:gd name="T62" fmla="*/ 0 w 4491"/>
                  <a:gd name="T63" fmla="*/ 142 h 193"/>
                  <a:gd name="T64" fmla="*/ 0 w 4491"/>
                  <a:gd name="T65" fmla="*/ 151 h 193"/>
                  <a:gd name="T66" fmla="*/ 0 w 4491"/>
                  <a:gd name="T67" fmla="*/ 159 h 193"/>
                  <a:gd name="T68" fmla="*/ 92 w 4491"/>
                  <a:gd name="T69" fmla="*/ 193 h 193"/>
                  <a:gd name="T70" fmla="*/ 350 w 4491"/>
                  <a:gd name="T71" fmla="*/ 193 h 193"/>
                  <a:gd name="T72" fmla="*/ 608 w 4491"/>
                  <a:gd name="T73" fmla="*/ 193 h 193"/>
                  <a:gd name="T74" fmla="*/ 867 w 4491"/>
                  <a:gd name="T75" fmla="*/ 193 h 193"/>
                  <a:gd name="T76" fmla="*/ 1126 w 4491"/>
                  <a:gd name="T77" fmla="*/ 193 h 193"/>
                  <a:gd name="T78" fmla="*/ 1384 w 4491"/>
                  <a:gd name="T79" fmla="*/ 193 h 193"/>
                  <a:gd name="T80" fmla="*/ 1643 w 4491"/>
                  <a:gd name="T81" fmla="*/ 193 h 193"/>
                  <a:gd name="T82" fmla="*/ 1901 w 4491"/>
                  <a:gd name="T83" fmla="*/ 193 h 193"/>
                  <a:gd name="T84" fmla="*/ 2160 w 4491"/>
                  <a:gd name="T85" fmla="*/ 193 h 193"/>
                  <a:gd name="T86" fmla="*/ 2419 w 4491"/>
                  <a:gd name="T87" fmla="*/ 193 h 193"/>
                  <a:gd name="T88" fmla="*/ 2677 w 4491"/>
                  <a:gd name="T89" fmla="*/ 193 h 193"/>
                  <a:gd name="T90" fmla="*/ 2936 w 4491"/>
                  <a:gd name="T91" fmla="*/ 193 h 193"/>
                  <a:gd name="T92" fmla="*/ 3195 w 4491"/>
                  <a:gd name="T93" fmla="*/ 193 h 193"/>
                  <a:gd name="T94" fmla="*/ 3453 w 4491"/>
                  <a:gd name="T95" fmla="*/ 193 h 193"/>
                  <a:gd name="T96" fmla="*/ 3713 w 4491"/>
                  <a:gd name="T97" fmla="*/ 193 h 193"/>
                  <a:gd name="T98" fmla="*/ 3972 w 4491"/>
                  <a:gd name="T99" fmla="*/ 193 h 193"/>
                  <a:gd name="T100" fmla="*/ 4231 w 4491"/>
                  <a:gd name="T101" fmla="*/ 193 h 193"/>
                  <a:gd name="T102" fmla="*/ 4491 w 4491"/>
                  <a:gd name="T103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91" h="193">
                    <a:moveTo>
                      <a:pt x="4491" y="56"/>
                    </a:moveTo>
                    <a:lnTo>
                      <a:pt x="4426" y="0"/>
                    </a:lnTo>
                    <a:lnTo>
                      <a:pt x="4361" y="56"/>
                    </a:lnTo>
                    <a:lnTo>
                      <a:pt x="4297" y="0"/>
                    </a:lnTo>
                    <a:lnTo>
                      <a:pt x="4232" y="56"/>
                    </a:lnTo>
                    <a:lnTo>
                      <a:pt x="4168" y="0"/>
                    </a:lnTo>
                    <a:lnTo>
                      <a:pt x="4103" y="56"/>
                    </a:lnTo>
                    <a:lnTo>
                      <a:pt x="4039" y="0"/>
                    </a:lnTo>
                    <a:lnTo>
                      <a:pt x="3974" y="56"/>
                    </a:lnTo>
                    <a:lnTo>
                      <a:pt x="3910" y="0"/>
                    </a:lnTo>
                    <a:lnTo>
                      <a:pt x="3845" y="56"/>
                    </a:lnTo>
                    <a:lnTo>
                      <a:pt x="3780" y="0"/>
                    </a:lnTo>
                    <a:lnTo>
                      <a:pt x="3716" y="56"/>
                    </a:lnTo>
                    <a:lnTo>
                      <a:pt x="3651" y="0"/>
                    </a:lnTo>
                    <a:lnTo>
                      <a:pt x="3587" y="56"/>
                    </a:lnTo>
                    <a:lnTo>
                      <a:pt x="3522" y="0"/>
                    </a:lnTo>
                    <a:lnTo>
                      <a:pt x="3457" y="56"/>
                    </a:lnTo>
                    <a:lnTo>
                      <a:pt x="3393" y="0"/>
                    </a:lnTo>
                    <a:lnTo>
                      <a:pt x="3328" y="56"/>
                    </a:lnTo>
                    <a:lnTo>
                      <a:pt x="3263" y="0"/>
                    </a:lnTo>
                    <a:lnTo>
                      <a:pt x="3199" y="56"/>
                    </a:lnTo>
                    <a:lnTo>
                      <a:pt x="3134" y="0"/>
                    </a:lnTo>
                    <a:lnTo>
                      <a:pt x="3069" y="56"/>
                    </a:lnTo>
                    <a:lnTo>
                      <a:pt x="3005" y="0"/>
                    </a:lnTo>
                    <a:lnTo>
                      <a:pt x="2940" y="56"/>
                    </a:lnTo>
                    <a:lnTo>
                      <a:pt x="2876" y="0"/>
                    </a:lnTo>
                    <a:lnTo>
                      <a:pt x="2811" y="56"/>
                    </a:lnTo>
                    <a:lnTo>
                      <a:pt x="2746" y="0"/>
                    </a:lnTo>
                    <a:lnTo>
                      <a:pt x="2682" y="56"/>
                    </a:lnTo>
                    <a:lnTo>
                      <a:pt x="2616" y="0"/>
                    </a:lnTo>
                    <a:lnTo>
                      <a:pt x="2552" y="56"/>
                    </a:lnTo>
                    <a:lnTo>
                      <a:pt x="2487" y="0"/>
                    </a:lnTo>
                    <a:lnTo>
                      <a:pt x="2423" y="56"/>
                    </a:lnTo>
                    <a:lnTo>
                      <a:pt x="2358" y="0"/>
                    </a:lnTo>
                    <a:lnTo>
                      <a:pt x="2293" y="56"/>
                    </a:lnTo>
                    <a:lnTo>
                      <a:pt x="2229" y="0"/>
                    </a:lnTo>
                    <a:lnTo>
                      <a:pt x="2164" y="56"/>
                    </a:lnTo>
                    <a:lnTo>
                      <a:pt x="2099" y="0"/>
                    </a:lnTo>
                    <a:lnTo>
                      <a:pt x="2035" y="56"/>
                    </a:lnTo>
                    <a:lnTo>
                      <a:pt x="1970" y="0"/>
                    </a:lnTo>
                    <a:lnTo>
                      <a:pt x="1905" y="56"/>
                    </a:lnTo>
                    <a:lnTo>
                      <a:pt x="1840" y="0"/>
                    </a:lnTo>
                    <a:lnTo>
                      <a:pt x="1776" y="56"/>
                    </a:lnTo>
                    <a:lnTo>
                      <a:pt x="1711" y="0"/>
                    </a:lnTo>
                    <a:lnTo>
                      <a:pt x="1646" y="56"/>
                    </a:lnTo>
                    <a:lnTo>
                      <a:pt x="1582" y="0"/>
                    </a:lnTo>
                    <a:lnTo>
                      <a:pt x="1517" y="56"/>
                    </a:lnTo>
                    <a:lnTo>
                      <a:pt x="1452" y="0"/>
                    </a:lnTo>
                    <a:lnTo>
                      <a:pt x="1387" y="56"/>
                    </a:lnTo>
                    <a:lnTo>
                      <a:pt x="1323" y="0"/>
                    </a:lnTo>
                    <a:lnTo>
                      <a:pt x="1258" y="56"/>
                    </a:lnTo>
                    <a:lnTo>
                      <a:pt x="1193" y="0"/>
                    </a:lnTo>
                    <a:lnTo>
                      <a:pt x="1129" y="56"/>
                    </a:lnTo>
                    <a:lnTo>
                      <a:pt x="1064" y="0"/>
                    </a:lnTo>
                    <a:lnTo>
                      <a:pt x="999" y="56"/>
                    </a:lnTo>
                    <a:lnTo>
                      <a:pt x="935" y="0"/>
                    </a:lnTo>
                    <a:lnTo>
                      <a:pt x="870" y="56"/>
                    </a:lnTo>
                    <a:lnTo>
                      <a:pt x="805" y="0"/>
                    </a:lnTo>
                    <a:lnTo>
                      <a:pt x="740" y="56"/>
                    </a:lnTo>
                    <a:lnTo>
                      <a:pt x="676" y="0"/>
                    </a:lnTo>
                    <a:lnTo>
                      <a:pt x="611" y="56"/>
                    </a:lnTo>
                    <a:lnTo>
                      <a:pt x="546" y="0"/>
                    </a:lnTo>
                    <a:lnTo>
                      <a:pt x="481" y="56"/>
                    </a:lnTo>
                    <a:lnTo>
                      <a:pt x="417" y="0"/>
                    </a:lnTo>
                    <a:lnTo>
                      <a:pt x="352" y="56"/>
                    </a:lnTo>
                    <a:lnTo>
                      <a:pt x="287" y="0"/>
                    </a:lnTo>
                    <a:lnTo>
                      <a:pt x="222" y="56"/>
                    </a:lnTo>
                    <a:lnTo>
                      <a:pt x="157" y="0"/>
                    </a:lnTo>
                    <a:lnTo>
                      <a:pt x="92" y="56"/>
                    </a:lnTo>
                    <a:lnTo>
                      <a:pt x="26" y="0"/>
                    </a:lnTo>
                    <a:lnTo>
                      <a:pt x="55" y="30"/>
                    </a:lnTo>
                    <a:lnTo>
                      <a:pt x="0" y="32"/>
                    </a:lnTo>
                    <a:lnTo>
                      <a:pt x="55" y="34"/>
                    </a:lnTo>
                    <a:lnTo>
                      <a:pt x="0" y="35"/>
                    </a:lnTo>
                    <a:lnTo>
                      <a:pt x="55" y="37"/>
                    </a:lnTo>
                    <a:lnTo>
                      <a:pt x="0" y="39"/>
                    </a:lnTo>
                    <a:lnTo>
                      <a:pt x="55" y="41"/>
                    </a:lnTo>
                    <a:lnTo>
                      <a:pt x="0" y="43"/>
                    </a:lnTo>
                    <a:lnTo>
                      <a:pt x="55" y="45"/>
                    </a:lnTo>
                    <a:lnTo>
                      <a:pt x="0" y="47"/>
                    </a:lnTo>
                    <a:lnTo>
                      <a:pt x="55" y="49"/>
                    </a:lnTo>
                    <a:lnTo>
                      <a:pt x="0" y="51"/>
                    </a:lnTo>
                    <a:lnTo>
                      <a:pt x="55" y="53"/>
                    </a:lnTo>
                    <a:lnTo>
                      <a:pt x="0" y="55"/>
                    </a:lnTo>
                    <a:lnTo>
                      <a:pt x="55" y="57"/>
                    </a:lnTo>
                    <a:lnTo>
                      <a:pt x="0" y="59"/>
                    </a:lnTo>
                    <a:lnTo>
                      <a:pt x="55" y="61"/>
                    </a:lnTo>
                    <a:lnTo>
                      <a:pt x="0" y="63"/>
                    </a:lnTo>
                    <a:lnTo>
                      <a:pt x="55" y="65"/>
                    </a:lnTo>
                    <a:lnTo>
                      <a:pt x="0" y="67"/>
                    </a:lnTo>
                    <a:lnTo>
                      <a:pt x="55" y="68"/>
                    </a:lnTo>
                    <a:lnTo>
                      <a:pt x="0" y="70"/>
                    </a:lnTo>
                    <a:lnTo>
                      <a:pt x="55" y="72"/>
                    </a:lnTo>
                    <a:lnTo>
                      <a:pt x="0" y="74"/>
                    </a:lnTo>
                    <a:lnTo>
                      <a:pt x="55" y="76"/>
                    </a:lnTo>
                    <a:lnTo>
                      <a:pt x="0" y="79"/>
                    </a:lnTo>
                    <a:lnTo>
                      <a:pt x="55" y="81"/>
                    </a:lnTo>
                    <a:lnTo>
                      <a:pt x="0" y="83"/>
                    </a:lnTo>
                    <a:lnTo>
                      <a:pt x="55" y="85"/>
                    </a:lnTo>
                    <a:lnTo>
                      <a:pt x="0" y="86"/>
                    </a:lnTo>
                    <a:lnTo>
                      <a:pt x="55" y="88"/>
                    </a:lnTo>
                    <a:lnTo>
                      <a:pt x="0" y="90"/>
                    </a:lnTo>
                    <a:lnTo>
                      <a:pt x="55" y="92"/>
                    </a:lnTo>
                    <a:lnTo>
                      <a:pt x="0" y="94"/>
                    </a:lnTo>
                    <a:lnTo>
                      <a:pt x="55" y="96"/>
                    </a:lnTo>
                    <a:lnTo>
                      <a:pt x="0" y="98"/>
                    </a:lnTo>
                    <a:lnTo>
                      <a:pt x="55" y="100"/>
                    </a:lnTo>
                    <a:lnTo>
                      <a:pt x="0" y="101"/>
                    </a:lnTo>
                    <a:lnTo>
                      <a:pt x="55" y="103"/>
                    </a:lnTo>
                    <a:lnTo>
                      <a:pt x="0" y="105"/>
                    </a:lnTo>
                    <a:lnTo>
                      <a:pt x="55" y="107"/>
                    </a:lnTo>
                    <a:lnTo>
                      <a:pt x="0" y="109"/>
                    </a:lnTo>
                    <a:lnTo>
                      <a:pt x="55" y="111"/>
                    </a:lnTo>
                    <a:lnTo>
                      <a:pt x="0" y="113"/>
                    </a:lnTo>
                    <a:lnTo>
                      <a:pt x="55" y="115"/>
                    </a:lnTo>
                    <a:lnTo>
                      <a:pt x="0" y="118"/>
                    </a:lnTo>
                    <a:lnTo>
                      <a:pt x="55" y="120"/>
                    </a:lnTo>
                    <a:lnTo>
                      <a:pt x="0" y="122"/>
                    </a:lnTo>
                    <a:lnTo>
                      <a:pt x="55" y="123"/>
                    </a:lnTo>
                    <a:lnTo>
                      <a:pt x="0" y="126"/>
                    </a:lnTo>
                    <a:lnTo>
                      <a:pt x="55" y="128"/>
                    </a:lnTo>
                    <a:lnTo>
                      <a:pt x="0" y="130"/>
                    </a:lnTo>
                    <a:lnTo>
                      <a:pt x="55" y="132"/>
                    </a:lnTo>
                    <a:lnTo>
                      <a:pt x="0" y="134"/>
                    </a:lnTo>
                    <a:lnTo>
                      <a:pt x="55" y="136"/>
                    </a:lnTo>
                    <a:lnTo>
                      <a:pt x="0" y="138"/>
                    </a:lnTo>
                    <a:lnTo>
                      <a:pt x="55" y="140"/>
                    </a:lnTo>
                    <a:lnTo>
                      <a:pt x="0" y="142"/>
                    </a:lnTo>
                    <a:lnTo>
                      <a:pt x="55" y="144"/>
                    </a:lnTo>
                    <a:lnTo>
                      <a:pt x="0" y="146"/>
                    </a:lnTo>
                    <a:lnTo>
                      <a:pt x="55" y="148"/>
                    </a:lnTo>
                    <a:lnTo>
                      <a:pt x="0" y="151"/>
                    </a:lnTo>
                    <a:lnTo>
                      <a:pt x="55" y="153"/>
                    </a:lnTo>
                    <a:lnTo>
                      <a:pt x="0" y="155"/>
                    </a:lnTo>
                    <a:lnTo>
                      <a:pt x="55" y="157"/>
                    </a:lnTo>
                    <a:lnTo>
                      <a:pt x="0" y="159"/>
                    </a:lnTo>
                    <a:lnTo>
                      <a:pt x="55" y="161"/>
                    </a:lnTo>
                    <a:lnTo>
                      <a:pt x="0" y="164"/>
                    </a:lnTo>
                    <a:lnTo>
                      <a:pt x="28" y="138"/>
                    </a:lnTo>
                    <a:lnTo>
                      <a:pt x="92" y="193"/>
                    </a:lnTo>
                    <a:lnTo>
                      <a:pt x="157" y="138"/>
                    </a:lnTo>
                    <a:lnTo>
                      <a:pt x="221" y="193"/>
                    </a:lnTo>
                    <a:lnTo>
                      <a:pt x="285" y="138"/>
                    </a:lnTo>
                    <a:lnTo>
                      <a:pt x="350" y="193"/>
                    </a:lnTo>
                    <a:lnTo>
                      <a:pt x="415" y="138"/>
                    </a:lnTo>
                    <a:lnTo>
                      <a:pt x="479" y="193"/>
                    </a:lnTo>
                    <a:lnTo>
                      <a:pt x="544" y="138"/>
                    </a:lnTo>
                    <a:lnTo>
                      <a:pt x="608" y="193"/>
                    </a:lnTo>
                    <a:lnTo>
                      <a:pt x="673" y="138"/>
                    </a:lnTo>
                    <a:lnTo>
                      <a:pt x="738" y="193"/>
                    </a:lnTo>
                    <a:lnTo>
                      <a:pt x="802" y="138"/>
                    </a:lnTo>
                    <a:lnTo>
                      <a:pt x="867" y="193"/>
                    </a:lnTo>
                    <a:lnTo>
                      <a:pt x="932" y="138"/>
                    </a:lnTo>
                    <a:lnTo>
                      <a:pt x="996" y="193"/>
                    </a:lnTo>
                    <a:lnTo>
                      <a:pt x="1061" y="138"/>
                    </a:lnTo>
                    <a:lnTo>
                      <a:pt x="1126" y="193"/>
                    </a:lnTo>
                    <a:lnTo>
                      <a:pt x="1190" y="138"/>
                    </a:lnTo>
                    <a:lnTo>
                      <a:pt x="1255" y="193"/>
                    </a:lnTo>
                    <a:lnTo>
                      <a:pt x="1319" y="138"/>
                    </a:lnTo>
                    <a:lnTo>
                      <a:pt x="1384" y="193"/>
                    </a:lnTo>
                    <a:lnTo>
                      <a:pt x="1449" y="138"/>
                    </a:lnTo>
                    <a:lnTo>
                      <a:pt x="1513" y="193"/>
                    </a:lnTo>
                    <a:lnTo>
                      <a:pt x="1578" y="138"/>
                    </a:lnTo>
                    <a:lnTo>
                      <a:pt x="1643" y="193"/>
                    </a:lnTo>
                    <a:lnTo>
                      <a:pt x="1707" y="138"/>
                    </a:lnTo>
                    <a:lnTo>
                      <a:pt x="1772" y="193"/>
                    </a:lnTo>
                    <a:lnTo>
                      <a:pt x="1836" y="138"/>
                    </a:lnTo>
                    <a:lnTo>
                      <a:pt x="1901" y="193"/>
                    </a:lnTo>
                    <a:lnTo>
                      <a:pt x="1966" y="138"/>
                    </a:lnTo>
                    <a:lnTo>
                      <a:pt x="2030" y="193"/>
                    </a:lnTo>
                    <a:lnTo>
                      <a:pt x="2095" y="138"/>
                    </a:lnTo>
                    <a:lnTo>
                      <a:pt x="2160" y="193"/>
                    </a:lnTo>
                    <a:lnTo>
                      <a:pt x="2225" y="138"/>
                    </a:lnTo>
                    <a:lnTo>
                      <a:pt x="2289" y="193"/>
                    </a:lnTo>
                    <a:lnTo>
                      <a:pt x="2354" y="138"/>
                    </a:lnTo>
                    <a:lnTo>
                      <a:pt x="2419" y="193"/>
                    </a:lnTo>
                    <a:lnTo>
                      <a:pt x="2483" y="138"/>
                    </a:lnTo>
                    <a:lnTo>
                      <a:pt x="2548" y="193"/>
                    </a:lnTo>
                    <a:lnTo>
                      <a:pt x="2613" y="138"/>
                    </a:lnTo>
                    <a:lnTo>
                      <a:pt x="2677" y="193"/>
                    </a:lnTo>
                    <a:lnTo>
                      <a:pt x="2742" y="138"/>
                    </a:lnTo>
                    <a:lnTo>
                      <a:pt x="2807" y="193"/>
                    </a:lnTo>
                    <a:lnTo>
                      <a:pt x="2872" y="138"/>
                    </a:lnTo>
                    <a:lnTo>
                      <a:pt x="2936" y="193"/>
                    </a:lnTo>
                    <a:lnTo>
                      <a:pt x="3001" y="138"/>
                    </a:lnTo>
                    <a:lnTo>
                      <a:pt x="3066" y="193"/>
                    </a:lnTo>
                    <a:lnTo>
                      <a:pt x="3130" y="138"/>
                    </a:lnTo>
                    <a:lnTo>
                      <a:pt x="3195" y="193"/>
                    </a:lnTo>
                    <a:lnTo>
                      <a:pt x="3259" y="138"/>
                    </a:lnTo>
                    <a:lnTo>
                      <a:pt x="3324" y="193"/>
                    </a:lnTo>
                    <a:lnTo>
                      <a:pt x="3389" y="138"/>
                    </a:lnTo>
                    <a:lnTo>
                      <a:pt x="3453" y="193"/>
                    </a:lnTo>
                    <a:lnTo>
                      <a:pt x="3519" y="138"/>
                    </a:lnTo>
                    <a:lnTo>
                      <a:pt x="3583" y="193"/>
                    </a:lnTo>
                    <a:lnTo>
                      <a:pt x="3648" y="138"/>
                    </a:lnTo>
                    <a:lnTo>
                      <a:pt x="3713" y="193"/>
                    </a:lnTo>
                    <a:lnTo>
                      <a:pt x="3777" y="138"/>
                    </a:lnTo>
                    <a:lnTo>
                      <a:pt x="3842" y="193"/>
                    </a:lnTo>
                    <a:lnTo>
                      <a:pt x="3907" y="138"/>
                    </a:lnTo>
                    <a:lnTo>
                      <a:pt x="3972" y="193"/>
                    </a:lnTo>
                    <a:lnTo>
                      <a:pt x="4036" y="138"/>
                    </a:lnTo>
                    <a:lnTo>
                      <a:pt x="4101" y="193"/>
                    </a:lnTo>
                    <a:lnTo>
                      <a:pt x="4166" y="138"/>
                    </a:lnTo>
                    <a:lnTo>
                      <a:pt x="4231" y="193"/>
                    </a:lnTo>
                    <a:lnTo>
                      <a:pt x="4295" y="138"/>
                    </a:lnTo>
                    <a:lnTo>
                      <a:pt x="4361" y="193"/>
                    </a:lnTo>
                    <a:lnTo>
                      <a:pt x="4425" y="138"/>
                    </a:lnTo>
                    <a:lnTo>
                      <a:pt x="4491" y="193"/>
                    </a:lnTo>
                    <a:lnTo>
                      <a:pt x="4491" y="5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6">
                <a:extLst>
                  <a:ext uri="{FF2B5EF4-FFF2-40B4-BE49-F238E27FC236}">
                    <a16:creationId xmlns:a16="http://schemas.microsoft.com/office/drawing/2014/main" id="{57BA359C-47CD-A642-9041-8E538AED4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" y="5195"/>
                <a:ext cx="4491" cy="193"/>
              </a:xfrm>
              <a:custGeom>
                <a:avLst/>
                <a:gdLst>
                  <a:gd name="T0" fmla="*/ 4297 w 4491"/>
                  <a:gd name="T1" fmla="*/ 0 h 193"/>
                  <a:gd name="T2" fmla="*/ 4039 w 4491"/>
                  <a:gd name="T3" fmla="*/ 0 h 193"/>
                  <a:gd name="T4" fmla="*/ 3780 w 4491"/>
                  <a:gd name="T5" fmla="*/ 0 h 193"/>
                  <a:gd name="T6" fmla="*/ 3522 w 4491"/>
                  <a:gd name="T7" fmla="*/ 0 h 193"/>
                  <a:gd name="T8" fmla="*/ 3263 w 4491"/>
                  <a:gd name="T9" fmla="*/ 0 h 193"/>
                  <a:gd name="T10" fmla="*/ 3005 w 4491"/>
                  <a:gd name="T11" fmla="*/ 0 h 193"/>
                  <a:gd name="T12" fmla="*/ 2746 w 4491"/>
                  <a:gd name="T13" fmla="*/ 0 h 193"/>
                  <a:gd name="T14" fmla="*/ 2487 w 4491"/>
                  <a:gd name="T15" fmla="*/ 0 h 193"/>
                  <a:gd name="T16" fmla="*/ 2229 w 4491"/>
                  <a:gd name="T17" fmla="*/ 0 h 193"/>
                  <a:gd name="T18" fmla="*/ 1970 w 4491"/>
                  <a:gd name="T19" fmla="*/ 0 h 193"/>
                  <a:gd name="T20" fmla="*/ 1711 w 4491"/>
                  <a:gd name="T21" fmla="*/ 0 h 193"/>
                  <a:gd name="T22" fmla="*/ 1452 w 4491"/>
                  <a:gd name="T23" fmla="*/ 0 h 193"/>
                  <a:gd name="T24" fmla="*/ 1193 w 4491"/>
                  <a:gd name="T25" fmla="*/ 0 h 193"/>
                  <a:gd name="T26" fmla="*/ 935 w 4491"/>
                  <a:gd name="T27" fmla="*/ 0 h 193"/>
                  <a:gd name="T28" fmla="*/ 676 w 4491"/>
                  <a:gd name="T29" fmla="*/ 0 h 193"/>
                  <a:gd name="T30" fmla="*/ 417 w 4491"/>
                  <a:gd name="T31" fmla="*/ 0 h 193"/>
                  <a:gd name="T32" fmla="*/ 157 w 4491"/>
                  <a:gd name="T33" fmla="*/ 0 h 193"/>
                  <a:gd name="T34" fmla="*/ 0 w 4491"/>
                  <a:gd name="T35" fmla="*/ 32 h 193"/>
                  <a:gd name="T36" fmla="*/ 0 w 4491"/>
                  <a:gd name="T37" fmla="*/ 39 h 193"/>
                  <a:gd name="T38" fmla="*/ 0 w 4491"/>
                  <a:gd name="T39" fmla="*/ 47 h 193"/>
                  <a:gd name="T40" fmla="*/ 0 w 4491"/>
                  <a:gd name="T41" fmla="*/ 55 h 193"/>
                  <a:gd name="T42" fmla="*/ 0 w 4491"/>
                  <a:gd name="T43" fmla="*/ 63 h 193"/>
                  <a:gd name="T44" fmla="*/ 0 w 4491"/>
                  <a:gd name="T45" fmla="*/ 70 h 193"/>
                  <a:gd name="T46" fmla="*/ 0 w 4491"/>
                  <a:gd name="T47" fmla="*/ 79 h 193"/>
                  <a:gd name="T48" fmla="*/ 0 w 4491"/>
                  <a:gd name="T49" fmla="*/ 86 h 193"/>
                  <a:gd name="T50" fmla="*/ 0 w 4491"/>
                  <a:gd name="T51" fmla="*/ 94 h 193"/>
                  <a:gd name="T52" fmla="*/ 0 w 4491"/>
                  <a:gd name="T53" fmla="*/ 101 h 193"/>
                  <a:gd name="T54" fmla="*/ 0 w 4491"/>
                  <a:gd name="T55" fmla="*/ 109 h 193"/>
                  <a:gd name="T56" fmla="*/ 0 w 4491"/>
                  <a:gd name="T57" fmla="*/ 118 h 193"/>
                  <a:gd name="T58" fmla="*/ 0 w 4491"/>
                  <a:gd name="T59" fmla="*/ 126 h 193"/>
                  <a:gd name="T60" fmla="*/ 0 w 4491"/>
                  <a:gd name="T61" fmla="*/ 134 h 193"/>
                  <a:gd name="T62" fmla="*/ 0 w 4491"/>
                  <a:gd name="T63" fmla="*/ 142 h 193"/>
                  <a:gd name="T64" fmla="*/ 0 w 4491"/>
                  <a:gd name="T65" fmla="*/ 151 h 193"/>
                  <a:gd name="T66" fmla="*/ 0 w 4491"/>
                  <a:gd name="T67" fmla="*/ 159 h 193"/>
                  <a:gd name="T68" fmla="*/ 92 w 4491"/>
                  <a:gd name="T69" fmla="*/ 193 h 193"/>
                  <a:gd name="T70" fmla="*/ 350 w 4491"/>
                  <a:gd name="T71" fmla="*/ 193 h 193"/>
                  <a:gd name="T72" fmla="*/ 608 w 4491"/>
                  <a:gd name="T73" fmla="*/ 193 h 193"/>
                  <a:gd name="T74" fmla="*/ 867 w 4491"/>
                  <a:gd name="T75" fmla="*/ 193 h 193"/>
                  <a:gd name="T76" fmla="*/ 1126 w 4491"/>
                  <a:gd name="T77" fmla="*/ 193 h 193"/>
                  <a:gd name="T78" fmla="*/ 1384 w 4491"/>
                  <a:gd name="T79" fmla="*/ 193 h 193"/>
                  <a:gd name="T80" fmla="*/ 1643 w 4491"/>
                  <a:gd name="T81" fmla="*/ 193 h 193"/>
                  <a:gd name="T82" fmla="*/ 1901 w 4491"/>
                  <a:gd name="T83" fmla="*/ 193 h 193"/>
                  <a:gd name="T84" fmla="*/ 2160 w 4491"/>
                  <a:gd name="T85" fmla="*/ 193 h 193"/>
                  <a:gd name="T86" fmla="*/ 2419 w 4491"/>
                  <a:gd name="T87" fmla="*/ 193 h 193"/>
                  <a:gd name="T88" fmla="*/ 2677 w 4491"/>
                  <a:gd name="T89" fmla="*/ 193 h 193"/>
                  <a:gd name="T90" fmla="*/ 2936 w 4491"/>
                  <a:gd name="T91" fmla="*/ 193 h 193"/>
                  <a:gd name="T92" fmla="*/ 3195 w 4491"/>
                  <a:gd name="T93" fmla="*/ 193 h 193"/>
                  <a:gd name="T94" fmla="*/ 3453 w 4491"/>
                  <a:gd name="T95" fmla="*/ 193 h 193"/>
                  <a:gd name="T96" fmla="*/ 3713 w 4491"/>
                  <a:gd name="T97" fmla="*/ 193 h 193"/>
                  <a:gd name="T98" fmla="*/ 3972 w 4491"/>
                  <a:gd name="T99" fmla="*/ 193 h 193"/>
                  <a:gd name="T100" fmla="*/ 4231 w 4491"/>
                  <a:gd name="T101" fmla="*/ 193 h 193"/>
                  <a:gd name="T102" fmla="*/ 4491 w 4491"/>
                  <a:gd name="T103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491" h="193">
                    <a:moveTo>
                      <a:pt x="4491" y="56"/>
                    </a:moveTo>
                    <a:lnTo>
                      <a:pt x="4426" y="0"/>
                    </a:lnTo>
                    <a:lnTo>
                      <a:pt x="4361" y="56"/>
                    </a:lnTo>
                    <a:lnTo>
                      <a:pt x="4297" y="0"/>
                    </a:lnTo>
                    <a:lnTo>
                      <a:pt x="4232" y="56"/>
                    </a:lnTo>
                    <a:lnTo>
                      <a:pt x="4168" y="0"/>
                    </a:lnTo>
                    <a:lnTo>
                      <a:pt x="4103" y="56"/>
                    </a:lnTo>
                    <a:lnTo>
                      <a:pt x="4039" y="0"/>
                    </a:lnTo>
                    <a:lnTo>
                      <a:pt x="3974" y="56"/>
                    </a:lnTo>
                    <a:lnTo>
                      <a:pt x="3910" y="0"/>
                    </a:lnTo>
                    <a:lnTo>
                      <a:pt x="3845" y="56"/>
                    </a:lnTo>
                    <a:lnTo>
                      <a:pt x="3780" y="0"/>
                    </a:lnTo>
                    <a:lnTo>
                      <a:pt x="3716" y="56"/>
                    </a:lnTo>
                    <a:lnTo>
                      <a:pt x="3651" y="0"/>
                    </a:lnTo>
                    <a:lnTo>
                      <a:pt x="3587" y="56"/>
                    </a:lnTo>
                    <a:lnTo>
                      <a:pt x="3522" y="0"/>
                    </a:lnTo>
                    <a:lnTo>
                      <a:pt x="3457" y="56"/>
                    </a:lnTo>
                    <a:lnTo>
                      <a:pt x="3393" y="0"/>
                    </a:lnTo>
                    <a:lnTo>
                      <a:pt x="3328" y="56"/>
                    </a:lnTo>
                    <a:lnTo>
                      <a:pt x="3263" y="0"/>
                    </a:lnTo>
                    <a:lnTo>
                      <a:pt x="3199" y="56"/>
                    </a:lnTo>
                    <a:lnTo>
                      <a:pt x="3134" y="0"/>
                    </a:lnTo>
                    <a:lnTo>
                      <a:pt x="3069" y="56"/>
                    </a:lnTo>
                    <a:lnTo>
                      <a:pt x="3005" y="0"/>
                    </a:lnTo>
                    <a:lnTo>
                      <a:pt x="2940" y="56"/>
                    </a:lnTo>
                    <a:lnTo>
                      <a:pt x="2876" y="0"/>
                    </a:lnTo>
                    <a:lnTo>
                      <a:pt x="2811" y="56"/>
                    </a:lnTo>
                    <a:lnTo>
                      <a:pt x="2746" y="0"/>
                    </a:lnTo>
                    <a:lnTo>
                      <a:pt x="2682" y="56"/>
                    </a:lnTo>
                    <a:lnTo>
                      <a:pt x="2616" y="0"/>
                    </a:lnTo>
                    <a:lnTo>
                      <a:pt x="2552" y="56"/>
                    </a:lnTo>
                    <a:lnTo>
                      <a:pt x="2487" y="0"/>
                    </a:lnTo>
                    <a:lnTo>
                      <a:pt x="2423" y="56"/>
                    </a:lnTo>
                    <a:lnTo>
                      <a:pt x="2358" y="0"/>
                    </a:lnTo>
                    <a:lnTo>
                      <a:pt x="2293" y="56"/>
                    </a:lnTo>
                    <a:lnTo>
                      <a:pt x="2229" y="0"/>
                    </a:lnTo>
                    <a:lnTo>
                      <a:pt x="2164" y="56"/>
                    </a:lnTo>
                    <a:lnTo>
                      <a:pt x="2099" y="0"/>
                    </a:lnTo>
                    <a:lnTo>
                      <a:pt x="2035" y="56"/>
                    </a:lnTo>
                    <a:lnTo>
                      <a:pt x="1970" y="0"/>
                    </a:lnTo>
                    <a:lnTo>
                      <a:pt x="1905" y="56"/>
                    </a:lnTo>
                    <a:lnTo>
                      <a:pt x="1840" y="0"/>
                    </a:lnTo>
                    <a:lnTo>
                      <a:pt x="1776" y="56"/>
                    </a:lnTo>
                    <a:lnTo>
                      <a:pt x="1711" y="0"/>
                    </a:lnTo>
                    <a:lnTo>
                      <a:pt x="1646" y="56"/>
                    </a:lnTo>
                    <a:lnTo>
                      <a:pt x="1582" y="0"/>
                    </a:lnTo>
                    <a:lnTo>
                      <a:pt x="1517" y="56"/>
                    </a:lnTo>
                    <a:lnTo>
                      <a:pt x="1452" y="0"/>
                    </a:lnTo>
                    <a:lnTo>
                      <a:pt x="1387" y="56"/>
                    </a:lnTo>
                    <a:lnTo>
                      <a:pt x="1323" y="0"/>
                    </a:lnTo>
                    <a:lnTo>
                      <a:pt x="1258" y="56"/>
                    </a:lnTo>
                    <a:lnTo>
                      <a:pt x="1193" y="0"/>
                    </a:lnTo>
                    <a:lnTo>
                      <a:pt x="1129" y="56"/>
                    </a:lnTo>
                    <a:lnTo>
                      <a:pt x="1064" y="0"/>
                    </a:lnTo>
                    <a:lnTo>
                      <a:pt x="999" y="56"/>
                    </a:lnTo>
                    <a:lnTo>
                      <a:pt x="935" y="0"/>
                    </a:lnTo>
                    <a:lnTo>
                      <a:pt x="870" y="56"/>
                    </a:lnTo>
                    <a:lnTo>
                      <a:pt x="805" y="0"/>
                    </a:lnTo>
                    <a:lnTo>
                      <a:pt x="740" y="56"/>
                    </a:lnTo>
                    <a:lnTo>
                      <a:pt x="676" y="0"/>
                    </a:lnTo>
                    <a:lnTo>
                      <a:pt x="611" y="56"/>
                    </a:lnTo>
                    <a:lnTo>
                      <a:pt x="546" y="0"/>
                    </a:lnTo>
                    <a:lnTo>
                      <a:pt x="481" y="56"/>
                    </a:lnTo>
                    <a:lnTo>
                      <a:pt x="417" y="0"/>
                    </a:lnTo>
                    <a:lnTo>
                      <a:pt x="352" y="56"/>
                    </a:lnTo>
                    <a:lnTo>
                      <a:pt x="287" y="0"/>
                    </a:lnTo>
                    <a:lnTo>
                      <a:pt x="222" y="56"/>
                    </a:lnTo>
                    <a:lnTo>
                      <a:pt x="157" y="0"/>
                    </a:lnTo>
                    <a:lnTo>
                      <a:pt x="92" y="56"/>
                    </a:lnTo>
                    <a:lnTo>
                      <a:pt x="26" y="0"/>
                    </a:lnTo>
                    <a:lnTo>
                      <a:pt x="55" y="30"/>
                    </a:lnTo>
                    <a:lnTo>
                      <a:pt x="0" y="32"/>
                    </a:lnTo>
                    <a:lnTo>
                      <a:pt x="55" y="34"/>
                    </a:lnTo>
                    <a:lnTo>
                      <a:pt x="0" y="35"/>
                    </a:lnTo>
                    <a:lnTo>
                      <a:pt x="55" y="37"/>
                    </a:lnTo>
                    <a:lnTo>
                      <a:pt x="0" y="39"/>
                    </a:lnTo>
                    <a:lnTo>
                      <a:pt x="55" y="41"/>
                    </a:lnTo>
                    <a:lnTo>
                      <a:pt x="0" y="43"/>
                    </a:lnTo>
                    <a:lnTo>
                      <a:pt x="55" y="45"/>
                    </a:lnTo>
                    <a:lnTo>
                      <a:pt x="0" y="47"/>
                    </a:lnTo>
                    <a:lnTo>
                      <a:pt x="55" y="49"/>
                    </a:lnTo>
                    <a:lnTo>
                      <a:pt x="0" y="51"/>
                    </a:lnTo>
                    <a:lnTo>
                      <a:pt x="55" y="53"/>
                    </a:lnTo>
                    <a:lnTo>
                      <a:pt x="0" y="55"/>
                    </a:lnTo>
                    <a:lnTo>
                      <a:pt x="55" y="57"/>
                    </a:lnTo>
                    <a:lnTo>
                      <a:pt x="0" y="59"/>
                    </a:lnTo>
                    <a:lnTo>
                      <a:pt x="55" y="61"/>
                    </a:lnTo>
                    <a:lnTo>
                      <a:pt x="0" y="63"/>
                    </a:lnTo>
                    <a:lnTo>
                      <a:pt x="55" y="65"/>
                    </a:lnTo>
                    <a:lnTo>
                      <a:pt x="0" y="67"/>
                    </a:lnTo>
                    <a:lnTo>
                      <a:pt x="55" y="68"/>
                    </a:lnTo>
                    <a:lnTo>
                      <a:pt x="0" y="70"/>
                    </a:lnTo>
                    <a:lnTo>
                      <a:pt x="55" y="72"/>
                    </a:lnTo>
                    <a:lnTo>
                      <a:pt x="0" y="74"/>
                    </a:lnTo>
                    <a:lnTo>
                      <a:pt x="55" y="76"/>
                    </a:lnTo>
                    <a:lnTo>
                      <a:pt x="0" y="79"/>
                    </a:lnTo>
                    <a:lnTo>
                      <a:pt x="55" y="81"/>
                    </a:lnTo>
                    <a:lnTo>
                      <a:pt x="0" y="83"/>
                    </a:lnTo>
                    <a:lnTo>
                      <a:pt x="55" y="85"/>
                    </a:lnTo>
                    <a:lnTo>
                      <a:pt x="0" y="86"/>
                    </a:lnTo>
                    <a:lnTo>
                      <a:pt x="55" y="88"/>
                    </a:lnTo>
                    <a:lnTo>
                      <a:pt x="0" y="90"/>
                    </a:lnTo>
                    <a:lnTo>
                      <a:pt x="55" y="92"/>
                    </a:lnTo>
                    <a:lnTo>
                      <a:pt x="0" y="94"/>
                    </a:lnTo>
                    <a:lnTo>
                      <a:pt x="55" y="96"/>
                    </a:lnTo>
                    <a:lnTo>
                      <a:pt x="0" y="98"/>
                    </a:lnTo>
                    <a:lnTo>
                      <a:pt x="55" y="100"/>
                    </a:lnTo>
                    <a:lnTo>
                      <a:pt x="0" y="101"/>
                    </a:lnTo>
                    <a:lnTo>
                      <a:pt x="55" y="103"/>
                    </a:lnTo>
                    <a:lnTo>
                      <a:pt x="0" y="105"/>
                    </a:lnTo>
                    <a:lnTo>
                      <a:pt x="55" y="107"/>
                    </a:lnTo>
                    <a:lnTo>
                      <a:pt x="0" y="109"/>
                    </a:lnTo>
                    <a:lnTo>
                      <a:pt x="55" y="111"/>
                    </a:lnTo>
                    <a:lnTo>
                      <a:pt x="0" y="113"/>
                    </a:lnTo>
                    <a:lnTo>
                      <a:pt x="55" y="115"/>
                    </a:lnTo>
                    <a:lnTo>
                      <a:pt x="0" y="118"/>
                    </a:lnTo>
                    <a:lnTo>
                      <a:pt x="55" y="120"/>
                    </a:lnTo>
                    <a:lnTo>
                      <a:pt x="0" y="122"/>
                    </a:lnTo>
                    <a:lnTo>
                      <a:pt x="55" y="123"/>
                    </a:lnTo>
                    <a:lnTo>
                      <a:pt x="0" y="126"/>
                    </a:lnTo>
                    <a:lnTo>
                      <a:pt x="55" y="128"/>
                    </a:lnTo>
                    <a:lnTo>
                      <a:pt x="0" y="130"/>
                    </a:lnTo>
                    <a:lnTo>
                      <a:pt x="55" y="132"/>
                    </a:lnTo>
                    <a:lnTo>
                      <a:pt x="0" y="134"/>
                    </a:lnTo>
                    <a:lnTo>
                      <a:pt x="55" y="136"/>
                    </a:lnTo>
                    <a:lnTo>
                      <a:pt x="0" y="138"/>
                    </a:lnTo>
                    <a:lnTo>
                      <a:pt x="55" y="140"/>
                    </a:lnTo>
                    <a:lnTo>
                      <a:pt x="0" y="142"/>
                    </a:lnTo>
                    <a:lnTo>
                      <a:pt x="55" y="144"/>
                    </a:lnTo>
                    <a:lnTo>
                      <a:pt x="0" y="146"/>
                    </a:lnTo>
                    <a:lnTo>
                      <a:pt x="55" y="148"/>
                    </a:lnTo>
                    <a:lnTo>
                      <a:pt x="0" y="151"/>
                    </a:lnTo>
                    <a:lnTo>
                      <a:pt x="55" y="153"/>
                    </a:lnTo>
                    <a:lnTo>
                      <a:pt x="0" y="155"/>
                    </a:lnTo>
                    <a:lnTo>
                      <a:pt x="55" y="157"/>
                    </a:lnTo>
                    <a:lnTo>
                      <a:pt x="0" y="159"/>
                    </a:lnTo>
                    <a:lnTo>
                      <a:pt x="55" y="161"/>
                    </a:lnTo>
                    <a:lnTo>
                      <a:pt x="0" y="164"/>
                    </a:lnTo>
                    <a:lnTo>
                      <a:pt x="28" y="138"/>
                    </a:lnTo>
                    <a:lnTo>
                      <a:pt x="92" y="193"/>
                    </a:lnTo>
                    <a:lnTo>
                      <a:pt x="157" y="138"/>
                    </a:lnTo>
                    <a:lnTo>
                      <a:pt x="221" y="193"/>
                    </a:lnTo>
                    <a:lnTo>
                      <a:pt x="285" y="138"/>
                    </a:lnTo>
                    <a:lnTo>
                      <a:pt x="350" y="193"/>
                    </a:lnTo>
                    <a:lnTo>
                      <a:pt x="415" y="138"/>
                    </a:lnTo>
                    <a:lnTo>
                      <a:pt x="479" y="193"/>
                    </a:lnTo>
                    <a:lnTo>
                      <a:pt x="544" y="138"/>
                    </a:lnTo>
                    <a:lnTo>
                      <a:pt x="608" y="193"/>
                    </a:lnTo>
                    <a:lnTo>
                      <a:pt x="673" y="138"/>
                    </a:lnTo>
                    <a:lnTo>
                      <a:pt x="738" y="193"/>
                    </a:lnTo>
                    <a:lnTo>
                      <a:pt x="802" y="138"/>
                    </a:lnTo>
                    <a:lnTo>
                      <a:pt x="867" y="193"/>
                    </a:lnTo>
                    <a:lnTo>
                      <a:pt x="932" y="138"/>
                    </a:lnTo>
                    <a:lnTo>
                      <a:pt x="996" y="193"/>
                    </a:lnTo>
                    <a:lnTo>
                      <a:pt x="1061" y="138"/>
                    </a:lnTo>
                    <a:lnTo>
                      <a:pt x="1126" y="193"/>
                    </a:lnTo>
                    <a:lnTo>
                      <a:pt x="1190" y="138"/>
                    </a:lnTo>
                    <a:lnTo>
                      <a:pt x="1255" y="193"/>
                    </a:lnTo>
                    <a:lnTo>
                      <a:pt x="1319" y="138"/>
                    </a:lnTo>
                    <a:lnTo>
                      <a:pt x="1384" y="193"/>
                    </a:lnTo>
                    <a:lnTo>
                      <a:pt x="1449" y="138"/>
                    </a:lnTo>
                    <a:lnTo>
                      <a:pt x="1513" y="193"/>
                    </a:lnTo>
                    <a:lnTo>
                      <a:pt x="1578" y="138"/>
                    </a:lnTo>
                    <a:lnTo>
                      <a:pt x="1643" y="193"/>
                    </a:lnTo>
                    <a:lnTo>
                      <a:pt x="1707" y="138"/>
                    </a:lnTo>
                    <a:lnTo>
                      <a:pt x="1772" y="193"/>
                    </a:lnTo>
                    <a:lnTo>
                      <a:pt x="1836" y="138"/>
                    </a:lnTo>
                    <a:lnTo>
                      <a:pt x="1901" y="193"/>
                    </a:lnTo>
                    <a:lnTo>
                      <a:pt x="1966" y="138"/>
                    </a:lnTo>
                    <a:lnTo>
                      <a:pt x="2030" y="193"/>
                    </a:lnTo>
                    <a:lnTo>
                      <a:pt x="2095" y="138"/>
                    </a:lnTo>
                    <a:lnTo>
                      <a:pt x="2160" y="193"/>
                    </a:lnTo>
                    <a:lnTo>
                      <a:pt x="2225" y="138"/>
                    </a:lnTo>
                    <a:lnTo>
                      <a:pt x="2289" y="193"/>
                    </a:lnTo>
                    <a:lnTo>
                      <a:pt x="2354" y="138"/>
                    </a:lnTo>
                    <a:lnTo>
                      <a:pt x="2419" y="193"/>
                    </a:lnTo>
                    <a:lnTo>
                      <a:pt x="2483" y="138"/>
                    </a:lnTo>
                    <a:lnTo>
                      <a:pt x="2548" y="193"/>
                    </a:lnTo>
                    <a:lnTo>
                      <a:pt x="2613" y="138"/>
                    </a:lnTo>
                    <a:lnTo>
                      <a:pt x="2677" y="193"/>
                    </a:lnTo>
                    <a:lnTo>
                      <a:pt x="2742" y="138"/>
                    </a:lnTo>
                    <a:lnTo>
                      <a:pt x="2807" y="193"/>
                    </a:lnTo>
                    <a:lnTo>
                      <a:pt x="2872" y="138"/>
                    </a:lnTo>
                    <a:lnTo>
                      <a:pt x="2936" y="193"/>
                    </a:lnTo>
                    <a:lnTo>
                      <a:pt x="3001" y="138"/>
                    </a:lnTo>
                    <a:lnTo>
                      <a:pt x="3066" y="193"/>
                    </a:lnTo>
                    <a:lnTo>
                      <a:pt x="3130" y="138"/>
                    </a:lnTo>
                    <a:lnTo>
                      <a:pt x="3195" y="193"/>
                    </a:lnTo>
                    <a:lnTo>
                      <a:pt x="3259" y="138"/>
                    </a:lnTo>
                    <a:lnTo>
                      <a:pt x="3324" y="193"/>
                    </a:lnTo>
                    <a:lnTo>
                      <a:pt x="3389" y="138"/>
                    </a:lnTo>
                    <a:lnTo>
                      <a:pt x="3453" y="193"/>
                    </a:lnTo>
                    <a:lnTo>
                      <a:pt x="3519" y="138"/>
                    </a:lnTo>
                    <a:lnTo>
                      <a:pt x="3583" y="193"/>
                    </a:lnTo>
                    <a:lnTo>
                      <a:pt x="3648" y="138"/>
                    </a:lnTo>
                    <a:lnTo>
                      <a:pt x="3713" y="193"/>
                    </a:lnTo>
                    <a:lnTo>
                      <a:pt x="3777" y="138"/>
                    </a:lnTo>
                    <a:lnTo>
                      <a:pt x="3842" y="193"/>
                    </a:lnTo>
                    <a:lnTo>
                      <a:pt x="3907" y="138"/>
                    </a:lnTo>
                    <a:lnTo>
                      <a:pt x="3972" y="193"/>
                    </a:lnTo>
                    <a:lnTo>
                      <a:pt x="4036" y="138"/>
                    </a:lnTo>
                    <a:lnTo>
                      <a:pt x="4101" y="193"/>
                    </a:lnTo>
                    <a:lnTo>
                      <a:pt x="4166" y="138"/>
                    </a:lnTo>
                    <a:lnTo>
                      <a:pt x="4231" y="193"/>
                    </a:lnTo>
                    <a:lnTo>
                      <a:pt x="4295" y="138"/>
                    </a:lnTo>
                    <a:lnTo>
                      <a:pt x="4361" y="193"/>
                    </a:lnTo>
                    <a:lnTo>
                      <a:pt x="4425" y="138"/>
                    </a:lnTo>
                    <a:lnTo>
                      <a:pt x="4491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Rectangle 7">
                <a:extLst>
                  <a:ext uri="{FF2B5EF4-FFF2-40B4-BE49-F238E27FC236}">
                    <a16:creationId xmlns:a16="http://schemas.microsoft.com/office/drawing/2014/main" id="{11B68EDB-E9D3-FB45-899E-6CA9E53C6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" y="5186"/>
                <a:ext cx="4464" cy="138"/>
              </a:xfrm>
              <a:prstGeom prst="rect">
                <a:avLst/>
              </a:pr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8">
                <a:extLst>
                  <a:ext uri="{FF2B5EF4-FFF2-40B4-BE49-F238E27FC236}">
                    <a16:creationId xmlns:a16="http://schemas.microsoft.com/office/drawing/2014/main" id="{D7125F93-EE38-8B46-9FD8-B3C13F5F1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" y="5186"/>
                <a:ext cx="4464" cy="138"/>
              </a:xfrm>
              <a:custGeom>
                <a:avLst/>
                <a:gdLst>
                  <a:gd name="T0" fmla="*/ 4464 w 4464"/>
                  <a:gd name="T1" fmla="*/ 0 h 138"/>
                  <a:gd name="T2" fmla="*/ 0 w 4464"/>
                  <a:gd name="T3" fmla="*/ 0 h 138"/>
                  <a:gd name="T4" fmla="*/ 0 w 4464"/>
                  <a:gd name="T5" fmla="*/ 138 h 138"/>
                  <a:gd name="T6" fmla="*/ 4464 w 4464"/>
                  <a:gd name="T7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64" h="138">
                    <a:moveTo>
                      <a:pt x="4464" y="0"/>
                    </a:moveTo>
                    <a:lnTo>
                      <a:pt x="0" y="0"/>
                    </a:lnTo>
                    <a:lnTo>
                      <a:pt x="0" y="138"/>
                    </a:lnTo>
                    <a:lnTo>
                      <a:pt x="4464" y="13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9">
                <a:extLst>
                  <a:ext uri="{FF2B5EF4-FFF2-40B4-BE49-F238E27FC236}">
                    <a16:creationId xmlns:a16="http://schemas.microsoft.com/office/drawing/2014/main" id="{6983D757-8CB3-FF48-9846-114D7534B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" y="3955"/>
                <a:ext cx="4602" cy="1300"/>
              </a:xfrm>
              <a:custGeom>
                <a:avLst/>
                <a:gdLst>
                  <a:gd name="T0" fmla="*/ 214 w 7120"/>
                  <a:gd name="T1" fmla="*/ 2009 h 2009"/>
                  <a:gd name="T2" fmla="*/ 214 w 7120"/>
                  <a:gd name="T3" fmla="*/ 1047 h 2009"/>
                  <a:gd name="T4" fmla="*/ 457 w 7120"/>
                  <a:gd name="T5" fmla="*/ 458 h 2009"/>
                  <a:gd name="T6" fmla="*/ 1046 w 7120"/>
                  <a:gd name="T7" fmla="*/ 214 h 2009"/>
                  <a:gd name="T8" fmla="*/ 6073 w 7120"/>
                  <a:gd name="T9" fmla="*/ 214 h 2009"/>
                  <a:gd name="T10" fmla="*/ 6662 w 7120"/>
                  <a:gd name="T11" fmla="*/ 458 h 2009"/>
                  <a:gd name="T12" fmla="*/ 6906 w 7120"/>
                  <a:gd name="T13" fmla="*/ 1047 h 2009"/>
                  <a:gd name="T14" fmla="*/ 6906 w 7120"/>
                  <a:gd name="T15" fmla="*/ 2009 h 2009"/>
                  <a:gd name="T16" fmla="*/ 7120 w 7120"/>
                  <a:gd name="T17" fmla="*/ 2009 h 2009"/>
                  <a:gd name="T18" fmla="*/ 7120 w 7120"/>
                  <a:gd name="T19" fmla="*/ 1047 h 2009"/>
                  <a:gd name="T20" fmla="*/ 6073 w 7120"/>
                  <a:gd name="T21" fmla="*/ 0 h 2009"/>
                  <a:gd name="T22" fmla="*/ 1046 w 7120"/>
                  <a:gd name="T23" fmla="*/ 0 h 2009"/>
                  <a:gd name="T24" fmla="*/ 0 w 7120"/>
                  <a:gd name="T25" fmla="*/ 1047 h 2009"/>
                  <a:gd name="T26" fmla="*/ 0 w 7120"/>
                  <a:gd name="T27" fmla="*/ 2009 h 2009"/>
                  <a:gd name="T28" fmla="*/ 214 w 7120"/>
                  <a:gd name="T29" fmla="*/ 2009 h 20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20" h="2009">
                    <a:moveTo>
                      <a:pt x="214" y="2009"/>
                    </a:moveTo>
                    <a:cubicBezTo>
                      <a:pt x="214" y="1047"/>
                      <a:pt x="214" y="1047"/>
                      <a:pt x="214" y="1047"/>
                    </a:cubicBezTo>
                    <a:cubicBezTo>
                      <a:pt x="214" y="816"/>
                      <a:pt x="307" y="609"/>
                      <a:pt x="457" y="458"/>
                    </a:cubicBezTo>
                    <a:cubicBezTo>
                      <a:pt x="609" y="307"/>
                      <a:pt x="816" y="214"/>
                      <a:pt x="1046" y="214"/>
                    </a:cubicBezTo>
                    <a:cubicBezTo>
                      <a:pt x="6073" y="214"/>
                      <a:pt x="6073" y="214"/>
                      <a:pt x="6073" y="214"/>
                    </a:cubicBezTo>
                    <a:cubicBezTo>
                      <a:pt x="6303" y="214"/>
                      <a:pt x="6511" y="307"/>
                      <a:pt x="6662" y="458"/>
                    </a:cubicBezTo>
                    <a:cubicBezTo>
                      <a:pt x="6813" y="609"/>
                      <a:pt x="6906" y="816"/>
                      <a:pt x="6906" y="1047"/>
                    </a:cubicBezTo>
                    <a:cubicBezTo>
                      <a:pt x="6906" y="2009"/>
                      <a:pt x="6906" y="2009"/>
                      <a:pt x="6906" y="2009"/>
                    </a:cubicBezTo>
                    <a:cubicBezTo>
                      <a:pt x="7120" y="2009"/>
                      <a:pt x="7120" y="2009"/>
                      <a:pt x="7120" y="2009"/>
                    </a:cubicBezTo>
                    <a:cubicBezTo>
                      <a:pt x="7120" y="1047"/>
                      <a:pt x="7120" y="1047"/>
                      <a:pt x="7120" y="1047"/>
                    </a:cubicBezTo>
                    <a:cubicBezTo>
                      <a:pt x="7120" y="469"/>
                      <a:pt x="6651" y="0"/>
                      <a:pt x="6073" y="0"/>
                    </a:cubicBezTo>
                    <a:cubicBezTo>
                      <a:pt x="1046" y="0"/>
                      <a:pt x="1046" y="0"/>
                      <a:pt x="1046" y="0"/>
                    </a:cubicBezTo>
                    <a:cubicBezTo>
                      <a:pt x="468" y="0"/>
                      <a:pt x="0" y="469"/>
                      <a:pt x="0" y="1047"/>
                    </a:cubicBezTo>
                    <a:cubicBezTo>
                      <a:pt x="0" y="2009"/>
                      <a:pt x="0" y="2009"/>
                      <a:pt x="0" y="2009"/>
                    </a:cubicBezTo>
                    <a:lnTo>
                      <a:pt x="214" y="20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">
                <a:extLst>
                  <a:ext uri="{FF2B5EF4-FFF2-40B4-BE49-F238E27FC236}">
                    <a16:creationId xmlns:a16="http://schemas.microsoft.com/office/drawing/2014/main" id="{4B6E9862-57B3-954C-9113-3371689A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3894"/>
                <a:ext cx="1155" cy="1491"/>
              </a:xfrm>
              <a:custGeom>
                <a:avLst/>
                <a:gdLst>
                  <a:gd name="T0" fmla="*/ 1680 w 1787"/>
                  <a:gd name="T1" fmla="*/ 1665 h 2304"/>
                  <a:gd name="T2" fmla="*/ 1233 w 1787"/>
                  <a:gd name="T3" fmla="*/ 293 h 2304"/>
                  <a:gd name="T4" fmla="*/ 847 w 1787"/>
                  <a:gd name="T5" fmla="*/ 0 h 2304"/>
                  <a:gd name="T6" fmla="*/ 0 w 1787"/>
                  <a:gd name="T7" fmla="*/ 0 h 2304"/>
                  <a:gd name="T8" fmla="*/ 1057 w 1787"/>
                  <a:gd name="T9" fmla="*/ 2304 h 2304"/>
                  <a:gd name="T10" fmla="*/ 1680 w 1787"/>
                  <a:gd name="T11" fmla="*/ 2235 h 2304"/>
                  <a:gd name="T12" fmla="*/ 1680 w 1787"/>
                  <a:gd name="T13" fmla="*/ 1665 h 2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7" h="2304">
                    <a:moveTo>
                      <a:pt x="1680" y="1665"/>
                    </a:moveTo>
                    <a:cubicBezTo>
                      <a:pt x="1233" y="293"/>
                      <a:pt x="1233" y="293"/>
                      <a:pt x="1233" y="293"/>
                    </a:cubicBezTo>
                    <a:cubicBezTo>
                      <a:pt x="1233" y="293"/>
                      <a:pt x="1171" y="0"/>
                      <a:pt x="847" y="0"/>
                    </a:cubicBezTo>
                    <a:cubicBezTo>
                      <a:pt x="697" y="0"/>
                      <a:pt x="339" y="0"/>
                      <a:pt x="0" y="0"/>
                    </a:cubicBezTo>
                    <a:cubicBezTo>
                      <a:pt x="1057" y="2304"/>
                      <a:pt x="1057" y="2304"/>
                      <a:pt x="1057" y="2304"/>
                    </a:cubicBezTo>
                    <a:cubicBezTo>
                      <a:pt x="1323" y="2295"/>
                      <a:pt x="1622" y="2276"/>
                      <a:pt x="1680" y="2235"/>
                    </a:cubicBezTo>
                    <a:cubicBezTo>
                      <a:pt x="1787" y="2158"/>
                      <a:pt x="1680" y="1665"/>
                      <a:pt x="1680" y="1665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1">
                <a:extLst>
                  <a:ext uri="{FF2B5EF4-FFF2-40B4-BE49-F238E27FC236}">
                    <a16:creationId xmlns:a16="http://schemas.microsoft.com/office/drawing/2014/main" id="{F5EEABDA-A3A3-B647-A8AD-3DA9EE91E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3" y="3894"/>
                <a:ext cx="1171" cy="1496"/>
              </a:xfrm>
              <a:custGeom>
                <a:avLst/>
                <a:gdLst>
                  <a:gd name="T0" fmla="*/ 0 w 1812"/>
                  <a:gd name="T1" fmla="*/ 0 h 2312"/>
                  <a:gd name="T2" fmla="*/ 0 w 1812"/>
                  <a:gd name="T3" fmla="*/ 447 h 2312"/>
                  <a:gd name="T4" fmla="*/ 662 w 1812"/>
                  <a:gd name="T5" fmla="*/ 756 h 2312"/>
                  <a:gd name="T6" fmla="*/ 1217 w 1812"/>
                  <a:gd name="T7" fmla="*/ 2019 h 2312"/>
                  <a:gd name="T8" fmla="*/ 1371 w 1812"/>
                  <a:gd name="T9" fmla="*/ 2312 h 2312"/>
                  <a:gd name="T10" fmla="*/ 1812 w 1812"/>
                  <a:gd name="T11" fmla="*/ 2304 h 2312"/>
                  <a:gd name="T12" fmla="*/ 755 w 1812"/>
                  <a:gd name="T13" fmla="*/ 0 h 2312"/>
                  <a:gd name="T14" fmla="*/ 0 w 1812"/>
                  <a:gd name="T15" fmla="*/ 0 h 2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12" h="2312">
                    <a:moveTo>
                      <a:pt x="0" y="0"/>
                    </a:moveTo>
                    <a:cubicBezTo>
                      <a:pt x="0" y="447"/>
                      <a:pt x="0" y="447"/>
                      <a:pt x="0" y="447"/>
                    </a:cubicBezTo>
                    <a:cubicBezTo>
                      <a:pt x="0" y="447"/>
                      <a:pt x="416" y="324"/>
                      <a:pt x="662" y="756"/>
                    </a:cubicBezTo>
                    <a:cubicBezTo>
                      <a:pt x="909" y="1187"/>
                      <a:pt x="1217" y="2019"/>
                      <a:pt x="1217" y="2019"/>
                    </a:cubicBezTo>
                    <a:cubicBezTo>
                      <a:pt x="1371" y="2312"/>
                      <a:pt x="1371" y="2312"/>
                      <a:pt x="1371" y="2312"/>
                    </a:cubicBezTo>
                    <a:cubicBezTo>
                      <a:pt x="1371" y="2312"/>
                      <a:pt x="1579" y="2312"/>
                      <a:pt x="1812" y="2304"/>
                    </a:cubicBezTo>
                    <a:cubicBezTo>
                      <a:pt x="755" y="0"/>
                      <a:pt x="755" y="0"/>
                      <a:pt x="755" y="0"/>
                    </a:cubicBezTo>
                    <a:cubicBezTo>
                      <a:pt x="36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2">
                <a:extLst>
                  <a:ext uri="{FF2B5EF4-FFF2-40B4-BE49-F238E27FC236}">
                    <a16:creationId xmlns:a16="http://schemas.microsoft.com/office/drawing/2014/main" id="{000CF4BA-6A63-AF4D-BA2B-DEF4640DF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" y="5124"/>
                <a:ext cx="630" cy="267"/>
              </a:xfrm>
              <a:custGeom>
                <a:avLst/>
                <a:gdLst>
                  <a:gd name="T0" fmla="*/ 975 w 975"/>
                  <a:gd name="T1" fmla="*/ 327 h 412"/>
                  <a:gd name="T2" fmla="*/ 889 w 975"/>
                  <a:gd name="T3" fmla="*/ 412 h 412"/>
                  <a:gd name="T4" fmla="*/ 86 w 975"/>
                  <a:gd name="T5" fmla="*/ 412 h 412"/>
                  <a:gd name="T6" fmla="*/ 0 w 975"/>
                  <a:gd name="T7" fmla="*/ 327 h 412"/>
                  <a:gd name="T8" fmla="*/ 0 w 975"/>
                  <a:gd name="T9" fmla="*/ 86 h 412"/>
                  <a:gd name="T10" fmla="*/ 86 w 975"/>
                  <a:gd name="T11" fmla="*/ 0 h 412"/>
                  <a:gd name="T12" fmla="*/ 889 w 975"/>
                  <a:gd name="T13" fmla="*/ 0 h 412"/>
                  <a:gd name="T14" fmla="*/ 975 w 975"/>
                  <a:gd name="T15" fmla="*/ 86 h 412"/>
                  <a:gd name="T16" fmla="*/ 975 w 975"/>
                  <a:gd name="T17" fmla="*/ 32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5" h="412">
                    <a:moveTo>
                      <a:pt x="975" y="327"/>
                    </a:moveTo>
                    <a:cubicBezTo>
                      <a:pt x="975" y="374"/>
                      <a:pt x="937" y="412"/>
                      <a:pt x="889" y="412"/>
                    </a:cubicBezTo>
                    <a:cubicBezTo>
                      <a:pt x="86" y="412"/>
                      <a:pt x="86" y="412"/>
                      <a:pt x="86" y="412"/>
                    </a:cubicBezTo>
                    <a:cubicBezTo>
                      <a:pt x="39" y="412"/>
                      <a:pt x="0" y="374"/>
                      <a:pt x="0" y="327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937" y="0"/>
                      <a:pt x="975" y="38"/>
                      <a:pt x="975" y="86"/>
                    </a:cubicBezTo>
                    <a:lnTo>
                      <a:pt x="975" y="327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4725C4C8-0722-DD40-8D5C-6DBFA1393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6076" y="4891460"/>
              <a:ext cx="184414" cy="193454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8192DF13-EECE-EF43-94BB-ECA0AC833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6076" y="10074381"/>
              <a:ext cx="184414" cy="193454"/>
            </a:xfrm>
            <a:prstGeom prst="rect">
              <a:avLst/>
            </a:prstGeom>
          </p:spPr>
        </p:pic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AD1A4C0-EB0C-B849-B9F1-6A821FFEF38F}"/>
              </a:ext>
            </a:extLst>
          </p:cNvPr>
          <p:cNvGrpSpPr/>
          <p:nvPr/>
        </p:nvGrpSpPr>
        <p:grpSpPr>
          <a:xfrm rot="5400000">
            <a:off x="5644604" y="1966376"/>
            <a:ext cx="1633538" cy="2940050"/>
            <a:chOff x="5705794" y="3775020"/>
            <a:chExt cx="1633538" cy="2940050"/>
          </a:xfrm>
        </p:grpSpPr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120BAE77-4B90-B44E-8DB3-C489F25F777C}"/>
                </a:ext>
              </a:extLst>
            </p:cNvPr>
            <p:cNvGrpSpPr/>
            <p:nvPr/>
          </p:nvGrpSpPr>
          <p:grpSpPr>
            <a:xfrm>
              <a:off x="5705794" y="3775020"/>
              <a:ext cx="1633538" cy="2940050"/>
              <a:chOff x="2467344" y="3076700"/>
              <a:chExt cx="1633538" cy="2940050"/>
            </a:xfrm>
          </p:grpSpPr>
          <p:grpSp>
            <p:nvGrpSpPr>
              <p:cNvPr id="485" name="Group 5">
                <a:extLst>
                  <a:ext uri="{FF2B5EF4-FFF2-40B4-BE49-F238E27FC236}">
                    <a16:creationId xmlns:a16="http://schemas.microsoft.com/office/drawing/2014/main" id="{8343A95D-F020-C842-A3D0-94668BF1AF7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467344" y="3076700"/>
                <a:ext cx="1633538" cy="2940050"/>
                <a:chOff x="5006" y="3672"/>
                <a:chExt cx="1029" cy="1852"/>
              </a:xfrm>
              <a:effectLst>
                <a:outerShdw dist="114300" dir="8580000" algn="tr" rotWithShape="0">
                  <a:prstClr val="black">
                    <a:alpha val="35000"/>
                  </a:prstClr>
                </a:outerShdw>
              </a:effectLst>
            </p:grpSpPr>
            <p:sp>
              <p:nvSpPr>
                <p:cNvPr id="491" name="AutoShape 4">
                  <a:extLst>
                    <a:ext uri="{FF2B5EF4-FFF2-40B4-BE49-F238E27FC236}">
                      <a16:creationId xmlns:a16="http://schemas.microsoft.com/office/drawing/2014/main" id="{06E6D634-C79A-AD43-8460-BA25746CCD7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006" y="3672"/>
                  <a:ext cx="1029" cy="18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Freeform 6">
                  <a:extLst>
                    <a:ext uri="{FF2B5EF4-FFF2-40B4-BE49-F238E27FC236}">
                      <a16:creationId xmlns:a16="http://schemas.microsoft.com/office/drawing/2014/main" id="{E445AAE8-1D8B-B44C-B24B-993BA7A05D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7" y="5274"/>
                  <a:ext cx="150" cy="166"/>
                </a:xfrm>
                <a:custGeom>
                  <a:avLst/>
                  <a:gdLst>
                    <a:gd name="T0" fmla="*/ 0 w 102"/>
                    <a:gd name="T1" fmla="*/ 0 h 113"/>
                    <a:gd name="T2" fmla="*/ 102 w 102"/>
                    <a:gd name="T3" fmla="*/ 0 h 113"/>
                    <a:gd name="T4" fmla="*/ 102 w 102"/>
                    <a:gd name="T5" fmla="*/ 113 h 113"/>
                    <a:gd name="T6" fmla="*/ 58 w 102"/>
                    <a:gd name="T7" fmla="*/ 113 h 113"/>
                    <a:gd name="T8" fmla="*/ 0 w 102"/>
                    <a:gd name="T9" fmla="*/ 74 h 113"/>
                    <a:gd name="T10" fmla="*/ 0 w 102"/>
                    <a:gd name="T11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2" h="113">
                      <a:moveTo>
                        <a:pt x="0" y="0"/>
                      </a:move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102" y="113"/>
                        <a:pt x="102" y="113"/>
                        <a:pt x="102" y="113"/>
                      </a:cubicBezTo>
                      <a:cubicBezTo>
                        <a:pt x="77" y="113"/>
                        <a:pt x="58" y="113"/>
                        <a:pt x="58" y="113"/>
                      </a:cubicBezTo>
                      <a:cubicBezTo>
                        <a:pt x="58" y="113"/>
                        <a:pt x="0" y="113"/>
                        <a:pt x="0" y="74"/>
                      </a:cubicBezTo>
                      <a:cubicBezTo>
                        <a:pt x="0" y="3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16D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Freeform 7">
                  <a:extLst>
                    <a:ext uri="{FF2B5EF4-FFF2-40B4-BE49-F238E27FC236}">
                      <a16:creationId xmlns:a16="http://schemas.microsoft.com/office/drawing/2014/main" id="{FBA22AC5-4E86-894E-9590-4FED07757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4" y="3878"/>
                  <a:ext cx="143" cy="1079"/>
                </a:xfrm>
                <a:custGeom>
                  <a:avLst/>
                  <a:gdLst>
                    <a:gd name="T0" fmla="*/ 73 w 143"/>
                    <a:gd name="T1" fmla="*/ 0 h 1079"/>
                    <a:gd name="T2" fmla="*/ 0 w 143"/>
                    <a:gd name="T3" fmla="*/ 0 h 1079"/>
                    <a:gd name="T4" fmla="*/ 0 w 143"/>
                    <a:gd name="T5" fmla="*/ 1079 h 1079"/>
                    <a:gd name="T6" fmla="*/ 73 w 143"/>
                    <a:gd name="T7" fmla="*/ 1079 h 1079"/>
                    <a:gd name="T8" fmla="*/ 143 w 143"/>
                    <a:gd name="T9" fmla="*/ 1079 h 1079"/>
                    <a:gd name="T10" fmla="*/ 143 w 143"/>
                    <a:gd name="T11" fmla="*/ 0 h 1079"/>
                    <a:gd name="T12" fmla="*/ 73 w 143"/>
                    <a:gd name="T13" fmla="*/ 0 h 10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" h="1079">
                      <a:moveTo>
                        <a:pt x="73" y="0"/>
                      </a:moveTo>
                      <a:lnTo>
                        <a:pt x="0" y="0"/>
                      </a:lnTo>
                      <a:lnTo>
                        <a:pt x="0" y="1079"/>
                      </a:lnTo>
                      <a:lnTo>
                        <a:pt x="73" y="1079"/>
                      </a:lnTo>
                      <a:lnTo>
                        <a:pt x="143" y="1079"/>
                      </a:lnTo>
                      <a:lnTo>
                        <a:pt x="143" y="0"/>
                      </a:lnTo>
                      <a:lnTo>
                        <a:pt x="73" y="0"/>
                      </a:lnTo>
                      <a:close/>
                    </a:path>
                  </a:pathLst>
                </a:custGeom>
                <a:solidFill>
                  <a:srgbClr val="C1C1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Freeform 8">
                  <a:extLst>
                    <a:ext uri="{FF2B5EF4-FFF2-40B4-BE49-F238E27FC236}">
                      <a16:creationId xmlns:a16="http://schemas.microsoft.com/office/drawing/2014/main" id="{18972FE7-509E-0048-973B-1F9AC6DC4A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06" y="3671"/>
                  <a:ext cx="1028" cy="364"/>
                </a:xfrm>
                <a:custGeom>
                  <a:avLst/>
                  <a:gdLst>
                    <a:gd name="T0" fmla="*/ 520 w 698"/>
                    <a:gd name="T1" fmla="*/ 0 h 248"/>
                    <a:gd name="T2" fmla="*/ 199 w 698"/>
                    <a:gd name="T3" fmla="*/ 0 h 248"/>
                    <a:gd name="T4" fmla="*/ 160 w 698"/>
                    <a:gd name="T5" fmla="*/ 41 h 248"/>
                    <a:gd name="T6" fmla="*/ 120 w 698"/>
                    <a:gd name="T7" fmla="*/ 0 h 248"/>
                    <a:gd name="T8" fmla="*/ 0 w 698"/>
                    <a:gd name="T9" fmla="*/ 10 h 248"/>
                    <a:gd name="T10" fmla="*/ 0 w 698"/>
                    <a:gd name="T11" fmla="*/ 173 h 248"/>
                    <a:gd name="T12" fmla="*/ 114 w 698"/>
                    <a:gd name="T13" fmla="*/ 194 h 248"/>
                    <a:gd name="T14" fmla="*/ 160 w 698"/>
                    <a:gd name="T15" fmla="*/ 169 h 248"/>
                    <a:gd name="T16" fmla="*/ 265 w 698"/>
                    <a:gd name="T17" fmla="*/ 248 h 248"/>
                    <a:gd name="T18" fmla="*/ 331 w 698"/>
                    <a:gd name="T19" fmla="*/ 248 h 248"/>
                    <a:gd name="T20" fmla="*/ 465 w 698"/>
                    <a:gd name="T21" fmla="*/ 116 h 248"/>
                    <a:gd name="T22" fmla="*/ 679 w 698"/>
                    <a:gd name="T23" fmla="*/ 173 h 248"/>
                    <a:gd name="T24" fmla="*/ 698 w 698"/>
                    <a:gd name="T25" fmla="*/ 154 h 248"/>
                    <a:gd name="T26" fmla="*/ 520 w 698"/>
                    <a:gd name="T27" fmla="*/ 0 h 248"/>
                    <a:gd name="T28" fmla="*/ 397 w 698"/>
                    <a:gd name="T29" fmla="*/ 36 h 248"/>
                    <a:gd name="T30" fmla="*/ 233 w 698"/>
                    <a:gd name="T31" fmla="*/ 36 h 248"/>
                    <a:gd name="T32" fmla="*/ 224 w 698"/>
                    <a:gd name="T33" fmla="*/ 27 h 248"/>
                    <a:gd name="T34" fmla="*/ 233 w 698"/>
                    <a:gd name="T35" fmla="*/ 18 h 248"/>
                    <a:gd name="T36" fmla="*/ 397 w 698"/>
                    <a:gd name="T37" fmla="*/ 18 h 248"/>
                    <a:gd name="T38" fmla="*/ 406 w 698"/>
                    <a:gd name="T39" fmla="*/ 27 h 248"/>
                    <a:gd name="T40" fmla="*/ 397 w 698"/>
                    <a:gd name="T41" fmla="*/ 36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98" h="248">
                      <a:moveTo>
                        <a:pt x="520" y="0"/>
                      </a:moveTo>
                      <a:cubicBezTo>
                        <a:pt x="457" y="0"/>
                        <a:pt x="199" y="0"/>
                        <a:pt x="199" y="0"/>
                      </a:cubicBezTo>
                      <a:cubicBezTo>
                        <a:pt x="160" y="41"/>
                        <a:pt x="160" y="41"/>
                        <a:pt x="160" y="41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60" y="169"/>
                        <a:pt x="160" y="169"/>
                        <a:pt x="160" y="169"/>
                      </a:cubicBezTo>
                      <a:cubicBezTo>
                        <a:pt x="265" y="248"/>
                        <a:pt x="265" y="248"/>
                        <a:pt x="265" y="248"/>
                      </a:cubicBezTo>
                      <a:cubicBezTo>
                        <a:pt x="331" y="248"/>
                        <a:pt x="331" y="248"/>
                        <a:pt x="331" y="248"/>
                      </a:cubicBezTo>
                      <a:cubicBezTo>
                        <a:pt x="465" y="116"/>
                        <a:pt x="465" y="116"/>
                        <a:pt x="465" y="116"/>
                      </a:cubicBezTo>
                      <a:cubicBezTo>
                        <a:pt x="465" y="116"/>
                        <a:pt x="570" y="36"/>
                        <a:pt x="679" y="173"/>
                      </a:cubicBezTo>
                      <a:cubicBezTo>
                        <a:pt x="698" y="154"/>
                        <a:pt x="698" y="154"/>
                        <a:pt x="698" y="154"/>
                      </a:cubicBezTo>
                      <a:cubicBezTo>
                        <a:pt x="698" y="154"/>
                        <a:pt x="616" y="0"/>
                        <a:pt x="520" y="0"/>
                      </a:cubicBezTo>
                      <a:close/>
                      <a:moveTo>
                        <a:pt x="397" y="36"/>
                      </a:moveTo>
                      <a:cubicBezTo>
                        <a:pt x="233" y="36"/>
                        <a:pt x="233" y="36"/>
                        <a:pt x="233" y="36"/>
                      </a:cubicBezTo>
                      <a:cubicBezTo>
                        <a:pt x="228" y="36"/>
                        <a:pt x="224" y="32"/>
                        <a:pt x="224" y="27"/>
                      </a:cubicBezTo>
                      <a:cubicBezTo>
                        <a:pt x="224" y="22"/>
                        <a:pt x="228" y="18"/>
                        <a:pt x="233" y="18"/>
                      </a:cubicBezTo>
                      <a:cubicBezTo>
                        <a:pt x="397" y="18"/>
                        <a:pt x="397" y="18"/>
                        <a:pt x="397" y="18"/>
                      </a:cubicBezTo>
                      <a:cubicBezTo>
                        <a:pt x="402" y="18"/>
                        <a:pt x="406" y="22"/>
                        <a:pt x="406" y="27"/>
                      </a:cubicBezTo>
                      <a:cubicBezTo>
                        <a:pt x="406" y="32"/>
                        <a:pt x="402" y="36"/>
                        <a:pt x="397" y="36"/>
                      </a:cubicBezTo>
                      <a:close/>
                    </a:path>
                  </a:pathLst>
                </a:custGeom>
                <a:solidFill>
                  <a:srgbClr val="3F40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Freeform 9">
                  <a:extLst>
                    <a:ext uri="{FF2B5EF4-FFF2-40B4-BE49-F238E27FC236}">
                      <a16:creationId xmlns:a16="http://schemas.microsoft.com/office/drawing/2014/main" id="{7FBEBF7E-4EFE-3C46-AAF4-668A46A00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7" y="4200"/>
                  <a:ext cx="295" cy="166"/>
                </a:xfrm>
                <a:custGeom>
                  <a:avLst/>
                  <a:gdLst>
                    <a:gd name="T0" fmla="*/ 0 w 200"/>
                    <a:gd name="T1" fmla="*/ 113 h 113"/>
                    <a:gd name="T2" fmla="*/ 103 w 200"/>
                    <a:gd name="T3" fmla="*/ 113 h 113"/>
                    <a:gd name="T4" fmla="*/ 200 w 200"/>
                    <a:gd name="T5" fmla="*/ 113 h 113"/>
                    <a:gd name="T6" fmla="*/ 200 w 200"/>
                    <a:gd name="T7" fmla="*/ 38 h 113"/>
                    <a:gd name="T8" fmla="*/ 150 w 200"/>
                    <a:gd name="T9" fmla="*/ 0 h 113"/>
                    <a:gd name="T10" fmla="*/ 104 w 200"/>
                    <a:gd name="T11" fmla="*/ 0 h 113"/>
                    <a:gd name="T12" fmla="*/ 58 w 200"/>
                    <a:gd name="T13" fmla="*/ 0 h 113"/>
                    <a:gd name="T14" fmla="*/ 0 w 200"/>
                    <a:gd name="T15" fmla="*/ 39 h 113"/>
                    <a:gd name="T16" fmla="*/ 0 w 200"/>
                    <a:gd name="T17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0" h="113">
                      <a:moveTo>
                        <a:pt x="0" y="113"/>
                      </a:moveTo>
                      <a:cubicBezTo>
                        <a:pt x="103" y="113"/>
                        <a:pt x="103" y="113"/>
                        <a:pt x="103" y="113"/>
                      </a:cubicBezTo>
                      <a:cubicBezTo>
                        <a:pt x="200" y="113"/>
                        <a:pt x="200" y="113"/>
                        <a:pt x="200" y="113"/>
                      </a:cubicBezTo>
                      <a:cubicBezTo>
                        <a:pt x="200" y="38"/>
                        <a:pt x="200" y="38"/>
                        <a:pt x="200" y="38"/>
                      </a:cubicBezTo>
                      <a:cubicBezTo>
                        <a:pt x="200" y="38"/>
                        <a:pt x="200" y="0"/>
                        <a:pt x="150" y="0"/>
                      </a:cubicBezTo>
                      <a:cubicBezTo>
                        <a:pt x="135" y="0"/>
                        <a:pt x="118" y="0"/>
                        <a:pt x="104" y="0"/>
                      </a:cubicBezTo>
                      <a:cubicBezTo>
                        <a:pt x="79" y="0"/>
                        <a:pt x="58" y="0"/>
                        <a:pt x="58" y="0"/>
                      </a:cubicBezTo>
                      <a:cubicBezTo>
                        <a:pt x="58" y="0"/>
                        <a:pt x="0" y="0"/>
                        <a:pt x="0" y="39"/>
                      </a:cubicBezTo>
                      <a:cubicBezTo>
                        <a:pt x="0" y="79"/>
                        <a:pt x="0" y="113"/>
                        <a:pt x="0" y="113"/>
                      </a:cubicBezTo>
                      <a:close/>
                    </a:path>
                  </a:pathLst>
                </a:custGeom>
                <a:solidFill>
                  <a:srgbClr val="9358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Freeform 10">
                  <a:extLst>
                    <a:ext uri="{FF2B5EF4-FFF2-40B4-BE49-F238E27FC236}">
                      <a16:creationId xmlns:a16="http://schemas.microsoft.com/office/drawing/2014/main" id="{42EAE190-E76A-184D-964E-BC0DD3892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7" y="4354"/>
                  <a:ext cx="295" cy="1002"/>
                </a:xfrm>
                <a:custGeom>
                  <a:avLst/>
                  <a:gdLst>
                    <a:gd name="T0" fmla="*/ 295 w 295"/>
                    <a:gd name="T1" fmla="*/ 1002 h 1002"/>
                    <a:gd name="T2" fmla="*/ 136 w 295"/>
                    <a:gd name="T3" fmla="*/ 1002 h 1002"/>
                    <a:gd name="T4" fmla="*/ 0 w 295"/>
                    <a:gd name="T5" fmla="*/ 1002 h 1002"/>
                    <a:gd name="T6" fmla="*/ 0 w 295"/>
                    <a:gd name="T7" fmla="*/ 0 h 1002"/>
                    <a:gd name="T8" fmla="*/ 149 w 295"/>
                    <a:gd name="T9" fmla="*/ 0 h 1002"/>
                    <a:gd name="T10" fmla="*/ 295 w 295"/>
                    <a:gd name="T11" fmla="*/ 0 h 1002"/>
                    <a:gd name="T12" fmla="*/ 295 w 295"/>
                    <a:gd name="T13" fmla="*/ 1002 h 10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5" h="1002">
                      <a:moveTo>
                        <a:pt x="295" y="1002"/>
                      </a:moveTo>
                      <a:lnTo>
                        <a:pt x="136" y="1002"/>
                      </a:lnTo>
                      <a:lnTo>
                        <a:pt x="0" y="1002"/>
                      </a:lnTo>
                      <a:lnTo>
                        <a:pt x="0" y="0"/>
                      </a:lnTo>
                      <a:lnTo>
                        <a:pt x="149" y="0"/>
                      </a:lnTo>
                      <a:lnTo>
                        <a:pt x="295" y="0"/>
                      </a:lnTo>
                      <a:lnTo>
                        <a:pt x="295" y="1002"/>
                      </a:lnTo>
                      <a:close/>
                    </a:path>
                  </a:pathLst>
                </a:custGeom>
                <a:solidFill>
                  <a:srgbClr val="D282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Freeform 11">
                  <a:extLst>
                    <a:ext uri="{FF2B5EF4-FFF2-40B4-BE49-F238E27FC236}">
                      <a16:creationId xmlns:a16="http://schemas.microsoft.com/office/drawing/2014/main" id="{5DB10855-8713-F74A-9C8C-917D71158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7" y="4200"/>
                  <a:ext cx="150" cy="166"/>
                </a:xfrm>
                <a:custGeom>
                  <a:avLst/>
                  <a:gdLst>
                    <a:gd name="T0" fmla="*/ 0 w 102"/>
                    <a:gd name="T1" fmla="*/ 113 h 113"/>
                    <a:gd name="T2" fmla="*/ 102 w 102"/>
                    <a:gd name="T3" fmla="*/ 113 h 113"/>
                    <a:gd name="T4" fmla="*/ 102 w 102"/>
                    <a:gd name="T5" fmla="*/ 0 h 113"/>
                    <a:gd name="T6" fmla="*/ 58 w 102"/>
                    <a:gd name="T7" fmla="*/ 0 h 113"/>
                    <a:gd name="T8" fmla="*/ 0 w 102"/>
                    <a:gd name="T9" fmla="*/ 39 h 113"/>
                    <a:gd name="T10" fmla="*/ 0 w 102"/>
                    <a:gd name="T11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2" h="113">
                      <a:moveTo>
                        <a:pt x="0" y="113"/>
                      </a:moveTo>
                      <a:cubicBezTo>
                        <a:pt x="102" y="113"/>
                        <a:pt x="102" y="113"/>
                        <a:pt x="102" y="113"/>
                      </a:cubicBezTo>
                      <a:cubicBezTo>
                        <a:pt x="102" y="0"/>
                        <a:pt x="102" y="0"/>
                        <a:pt x="102" y="0"/>
                      </a:cubicBezTo>
                      <a:cubicBezTo>
                        <a:pt x="77" y="0"/>
                        <a:pt x="58" y="0"/>
                        <a:pt x="58" y="0"/>
                      </a:cubicBezTo>
                      <a:cubicBezTo>
                        <a:pt x="58" y="0"/>
                        <a:pt x="0" y="0"/>
                        <a:pt x="0" y="39"/>
                      </a:cubicBezTo>
                      <a:cubicBezTo>
                        <a:pt x="0" y="79"/>
                        <a:pt x="0" y="113"/>
                        <a:pt x="0" y="113"/>
                      </a:cubicBezTo>
                      <a:close/>
                    </a:path>
                  </a:pathLst>
                </a:custGeom>
                <a:solidFill>
                  <a:srgbClr val="9358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Freeform 12">
                  <a:extLst>
                    <a:ext uri="{FF2B5EF4-FFF2-40B4-BE49-F238E27FC236}">
                      <a16:creationId xmlns:a16="http://schemas.microsoft.com/office/drawing/2014/main" id="{DFD43175-D5A8-5E48-80F7-DBAFD7368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7" y="5356"/>
                  <a:ext cx="295" cy="168"/>
                </a:xfrm>
                <a:custGeom>
                  <a:avLst/>
                  <a:gdLst>
                    <a:gd name="T0" fmla="*/ 0 w 200"/>
                    <a:gd name="T1" fmla="*/ 0 h 114"/>
                    <a:gd name="T2" fmla="*/ 103 w 200"/>
                    <a:gd name="T3" fmla="*/ 0 h 114"/>
                    <a:gd name="T4" fmla="*/ 200 w 200"/>
                    <a:gd name="T5" fmla="*/ 0 h 114"/>
                    <a:gd name="T6" fmla="*/ 200 w 200"/>
                    <a:gd name="T7" fmla="*/ 75 h 114"/>
                    <a:gd name="T8" fmla="*/ 150 w 200"/>
                    <a:gd name="T9" fmla="*/ 113 h 114"/>
                    <a:gd name="T10" fmla="*/ 104 w 200"/>
                    <a:gd name="T11" fmla="*/ 113 h 114"/>
                    <a:gd name="T12" fmla="*/ 58 w 200"/>
                    <a:gd name="T13" fmla="*/ 113 h 114"/>
                    <a:gd name="T14" fmla="*/ 0 w 200"/>
                    <a:gd name="T15" fmla="*/ 74 h 114"/>
                    <a:gd name="T16" fmla="*/ 0 w 200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0" h="114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200" y="75"/>
                        <a:pt x="200" y="75"/>
                        <a:pt x="200" y="75"/>
                      </a:cubicBezTo>
                      <a:cubicBezTo>
                        <a:pt x="200" y="75"/>
                        <a:pt x="200" y="113"/>
                        <a:pt x="150" y="113"/>
                      </a:cubicBezTo>
                      <a:cubicBezTo>
                        <a:pt x="135" y="113"/>
                        <a:pt x="118" y="113"/>
                        <a:pt x="104" y="113"/>
                      </a:cubicBezTo>
                      <a:cubicBezTo>
                        <a:pt x="79" y="113"/>
                        <a:pt x="58" y="113"/>
                        <a:pt x="58" y="113"/>
                      </a:cubicBezTo>
                      <a:cubicBezTo>
                        <a:pt x="58" y="113"/>
                        <a:pt x="0" y="114"/>
                        <a:pt x="0" y="74"/>
                      </a:cubicBezTo>
                      <a:cubicBezTo>
                        <a:pt x="0" y="3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358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Freeform 13">
                  <a:extLst>
                    <a:ext uri="{FF2B5EF4-FFF2-40B4-BE49-F238E27FC236}">
                      <a16:creationId xmlns:a16="http://schemas.microsoft.com/office/drawing/2014/main" id="{4107D3AA-8B1A-6740-B6A0-35C0CA579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7" y="4354"/>
                  <a:ext cx="150" cy="1002"/>
                </a:xfrm>
                <a:custGeom>
                  <a:avLst/>
                  <a:gdLst>
                    <a:gd name="T0" fmla="*/ 150 w 150"/>
                    <a:gd name="T1" fmla="*/ 1002 h 1002"/>
                    <a:gd name="T2" fmla="*/ 0 w 150"/>
                    <a:gd name="T3" fmla="*/ 1002 h 1002"/>
                    <a:gd name="T4" fmla="*/ 0 w 150"/>
                    <a:gd name="T5" fmla="*/ 0 h 1002"/>
                    <a:gd name="T6" fmla="*/ 149 w 150"/>
                    <a:gd name="T7" fmla="*/ 0 h 1002"/>
                    <a:gd name="T8" fmla="*/ 150 w 150"/>
                    <a:gd name="T9" fmla="*/ 1002 h 10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0" h="1002">
                      <a:moveTo>
                        <a:pt x="150" y="1002"/>
                      </a:moveTo>
                      <a:lnTo>
                        <a:pt x="0" y="1002"/>
                      </a:lnTo>
                      <a:lnTo>
                        <a:pt x="0" y="0"/>
                      </a:lnTo>
                      <a:lnTo>
                        <a:pt x="149" y="0"/>
                      </a:lnTo>
                      <a:lnTo>
                        <a:pt x="150" y="1002"/>
                      </a:lnTo>
                      <a:close/>
                    </a:path>
                  </a:pathLst>
                </a:custGeom>
                <a:solidFill>
                  <a:srgbClr val="F39A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69">
                <a:extLst>
                  <a:ext uri="{FF2B5EF4-FFF2-40B4-BE49-F238E27FC236}">
                    <a16:creationId xmlns:a16="http://schemas.microsoft.com/office/drawing/2014/main" id="{3A62D7FC-1213-7D4C-A514-5650BAC99EF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775299" y="4652294"/>
                <a:ext cx="669132" cy="207962"/>
                <a:chOff x="1536" y="1990"/>
                <a:chExt cx="2688" cy="340"/>
              </a:xfrm>
              <a:effectLst>
                <a:outerShdw dist="38100" dir="5400000" algn="t" rotWithShape="0">
                  <a:prstClr val="black">
                    <a:alpha val="16000"/>
                  </a:prstClr>
                </a:outerShdw>
              </a:effectLst>
            </p:grpSpPr>
            <p:sp>
              <p:nvSpPr>
                <p:cNvPr id="487" name="AutoShape 68">
                  <a:extLst>
                    <a:ext uri="{FF2B5EF4-FFF2-40B4-BE49-F238E27FC236}">
                      <a16:creationId xmlns:a16="http://schemas.microsoft.com/office/drawing/2014/main" id="{684E71B5-AB8E-CD4B-A942-85076F21B5E8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536" y="1990"/>
                  <a:ext cx="2688" cy="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Freeform 70">
                  <a:extLst>
                    <a:ext uri="{FF2B5EF4-FFF2-40B4-BE49-F238E27FC236}">
                      <a16:creationId xmlns:a16="http://schemas.microsoft.com/office/drawing/2014/main" id="{71A9EC06-3E79-C348-AB7D-FD7EBB4355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" y="2091"/>
                  <a:ext cx="2668" cy="227"/>
                </a:xfrm>
                <a:custGeom>
                  <a:avLst/>
                  <a:gdLst>
                    <a:gd name="T0" fmla="*/ 0 w 2668"/>
                    <a:gd name="T1" fmla="*/ 0 h 227"/>
                    <a:gd name="T2" fmla="*/ 134 w 2668"/>
                    <a:gd name="T3" fmla="*/ 148 h 227"/>
                    <a:gd name="T4" fmla="*/ 134 w 2668"/>
                    <a:gd name="T5" fmla="*/ 227 h 227"/>
                    <a:gd name="T6" fmla="*/ 2533 w 2668"/>
                    <a:gd name="T7" fmla="*/ 227 h 227"/>
                    <a:gd name="T8" fmla="*/ 2533 w 2668"/>
                    <a:gd name="T9" fmla="*/ 148 h 227"/>
                    <a:gd name="T10" fmla="*/ 2668 w 2668"/>
                    <a:gd name="T11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68" h="227">
                      <a:moveTo>
                        <a:pt x="0" y="0"/>
                      </a:moveTo>
                      <a:lnTo>
                        <a:pt x="134" y="148"/>
                      </a:lnTo>
                      <a:lnTo>
                        <a:pt x="134" y="227"/>
                      </a:lnTo>
                      <a:lnTo>
                        <a:pt x="2533" y="227"/>
                      </a:lnTo>
                      <a:lnTo>
                        <a:pt x="2533" y="148"/>
                      </a:lnTo>
                      <a:lnTo>
                        <a:pt x="2668" y="0"/>
                      </a:lnTo>
                    </a:path>
                  </a:pathLst>
                </a:custGeom>
                <a:noFill/>
                <a:ln w="34925" cap="flat">
                  <a:solidFill>
                    <a:srgbClr val="F1F2F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Line 71">
                  <a:extLst>
                    <a:ext uri="{FF2B5EF4-FFF2-40B4-BE49-F238E27FC236}">
                      <a16:creationId xmlns:a16="http://schemas.microsoft.com/office/drawing/2014/main" id="{70D26E2E-8E10-5E4D-A860-D8275BE71A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46" y="2001"/>
                  <a:ext cx="0" cy="90"/>
                </a:xfrm>
                <a:prstGeom prst="line">
                  <a:avLst/>
                </a:prstGeom>
                <a:noFill/>
                <a:ln w="31750" cap="rnd">
                  <a:solidFill>
                    <a:srgbClr val="F1F2F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Line 72">
                  <a:extLst>
                    <a:ext uri="{FF2B5EF4-FFF2-40B4-BE49-F238E27FC236}">
                      <a16:creationId xmlns:a16="http://schemas.microsoft.com/office/drawing/2014/main" id="{8733E8EE-4E70-A44C-9213-A49FC216E9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14" y="2001"/>
                  <a:ext cx="0" cy="90"/>
                </a:xfrm>
                <a:prstGeom prst="line">
                  <a:avLst/>
                </a:prstGeom>
                <a:noFill/>
                <a:ln w="31750" cap="rnd">
                  <a:solidFill>
                    <a:srgbClr val="F1F2F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84" name="Freeform 70">
              <a:extLst>
                <a:ext uri="{FF2B5EF4-FFF2-40B4-BE49-F238E27FC236}">
                  <a16:creationId xmlns:a16="http://schemas.microsoft.com/office/drawing/2014/main" id="{6FEDD289-AB48-1E4A-B489-D1D527C5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45" y="6121009"/>
              <a:ext cx="664153" cy="138845"/>
            </a:xfrm>
            <a:custGeom>
              <a:avLst/>
              <a:gdLst>
                <a:gd name="T0" fmla="*/ 0 w 2668"/>
                <a:gd name="T1" fmla="*/ 0 h 227"/>
                <a:gd name="T2" fmla="*/ 134 w 2668"/>
                <a:gd name="T3" fmla="*/ 148 h 227"/>
                <a:gd name="T4" fmla="*/ 134 w 2668"/>
                <a:gd name="T5" fmla="*/ 227 h 227"/>
                <a:gd name="T6" fmla="*/ 2533 w 2668"/>
                <a:gd name="T7" fmla="*/ 227 h 227"/>
                <a:gd name="T8" fmla="*/ 2533 w 2668"/>
                <a:gd name="T9" fmla="*/ 148 h 227"/>
                <a:gd name="T10" fmla="*/ 2668 w 2668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8" h="227">
                  <a:moveTo>
                    <a:pt x="0" y="0"/>
                  </a:moveTo>
                  <a:lnTo>
                    <a:pt x="134" y="148"/>
                  </a:lnTo>
                  <a:lnTo>
                    <a:pt x="134" y="227"/>
                  </a:lnTo>
                  <a:lnTo>
                    <a:pt x="2533" y="227"/>
                  </a:lnTo>
                  <a:lnTo>
                    <a:pt x="2533" y="148"/>
                  </a:lnTo>
                  <a:lnTo>
                    <a:pt x="2668" y="0"/>
                  </a:lnTo>
                </a:path>
              </a:pathLst>
            </a:custGeom>
            <a:noFill/>
            <a:ln w="34925" cap="flat">
              <a:solidFill>
                <a:srgbClr val="F1F2F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00" name="Picture 499">
            <a:extLst>
              <a:ext uri="{FF2B5EF4-FFF2-40B4-BE49-F238E27FC236}">
                <a16:creationId xmlns:a16="http://schemas.microsoft.com/office/drawing/2014/main" id="{70DEB9E8-19B5-1148-AEC1-0ABE456E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515693" y="-374148"/>
            <a:ext cx="4119151" cy="2168174"/>
          </a:xfrm>
          <a:prstGeom prst="rect">
            <a:avLst/>
          </a:prstGeom>
          <a:effectLst>
            <a:outerShdw dist="76200" dir="7800000" algn="r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35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monitor, bus, luggage&#10;&#10;Description automatically generated">
            <a:extLst>
              <a:ext uri="{FF2B5EF4-FFF2-40B4-BE49-F238E27FC236}">
                <a16:creationId xmlns:a16="http://schemas.microsoft.com/office/drawing/2014/main" id="{8E652D02-5702-4B4E-886F-8565276ABE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08" y="2029329"/>
            <a:ext cx="7632584" cy="4579373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B6E25CBA-8AC2-0446-A353-57902A8B4111}"/>
              </a:ext>
            </a:extLst>
          </p:cNvPr>
          <p:cNvSpPr/>
          <p:nvPr/>
        </p:nvSpPr>
        <p:spPr>
          <a:xfrm>
            <a:off x="-1" y="370229"/>
            <a:ext cx="7941501" cy="1338860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533A96-75BD-F447-B8C4-BE952F8CE36A}"/>
              </a:ext>
            </a:extLst>
          </p:cNvPr>
          <p:cNvSpPr txBox="1">
            <a:spLocks/>
          </p:cNvSpPr>
          <p:nvPr/>
        </p:nvSpPr>
        <p:spPr>
          <a:xfrm>
            <a:off x="258708" y="656022"/>
            <a:ext cx="5315374" cy="76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0051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386</Words>
  <Application>Microsoft Macintosh PowerPoint</Application>
  <PresentationFormat>Widescreen</PresentationFormat>
  <Paragraphs>118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Aharoni</vt:lpstr>
      <vt:lpstr>Arial</vt:lpstr>
      <vt:lpstr>Arial Black</vt:lpstr>
      <vt:lpstr>Calibri</vt:lpstr>
      <vt:lpstr>Calibri Light</vt:lpstr>
      <vt:lpstr>Office Theme</vt:lpstr>
      <vt:lpstr>PowerPoint Presentation</vt:lpstr>
      <vt:lpstr>Overall Solution Design  and Development</vt:lpstr>
      <vt:lpstr>Project Context</vt:lpstr>
      <vt:lpstr>PowerPoint Presentation</vt:lpstr>
      <vt:lpstr>PowerPoint Presentation</vt:lpstr>
      <vt:lpstr>PowerPoint Presentation</vt:lpstr>
      <vt:lpstr>PowerPoint Presentation</vt:lpstr>
      <vt:lpstr>Maintainability Design and Implementation</vt:lpstr>
      <vt:lpstr>PowerPoint Presentation</vt:lpstr>
      <vt:lpstr>PowerPoint Presentation</vt:lpstr>
      <vt:lpstr>PowerPoint Presentation</vt:lpstr>
      <vt:lpstr>PowerPoint Presentation</vt:lpstr>
      <vt:lpstr>Availability Design and  Implementation</vt:lpstr>
      <vt:lpstr>PowerPoint Presentation</vt:lpstr>
      <vt:lpstr>Security Design and  Implementation</vt:lpstr>
      <vt:lpstr>PowerPoint Presentation</vt:lpstr>
      <vt:lpstr>PowerPoint Presentation</vt:lpstr>
      <vt:lpstr>Performance Design and 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Kangzheng</dc:creator>
  <cp:lastModifiedBy>LI Kangzheng</cp:lastModifiedBy>
  <cp:revision>2</cp:revision>
  <dcterms:created xsi:type="dcterms:W3CDTF">2020-03-26T04:21:24Z</dcterms:created>
  <dcterms:modified xsi:type="dcterms:W3CDTF">2020-03-29T16:35:24Z</dcterms:modified>
</cp:coreProperties>
</file>